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sldIdLst>
    <p:sldId id="269" r:id="rId5"/>
    <p:sldId id="282" r:id="rId6"/>
    <p:sldId id="286" r:id="rId7"/>
    <p:sldId id="293" r:id="rId8"/>
    <p:sldId id="296" r:id="rId9"/>
    <p:sldId id="291" r:id="rId10"/>
    <p:sldId id="290" r:id="rId11"/>
    <p:sldId id="295" r:id="rId12"/>
    <p:sldId id="309" r:id="rId13"/>
    <p:sldId id="302" r:id="rId14"/>
    <p:sldId id="297" r:id="rId15"/>
    <p:sldId id="299" r:id="rId16"/>
    <p:sldId id="305" r:id="rId17"/>
    <p:sldId id="304" r:id="rId18"/>
    <p:sldId id="303" r:id="rId19"/>
    <p:sldId id="308" r:id="rId20"/>
    <p:sldId id="298" r:id="rId21"/>
    <p:sldId id="310" r:id="rId22"/>
    <p:sldId id="311" r:id="rId23"/>
    <p:sldId id="312" r:id="rId24"/>
    <p:sldId id="313" r:id="rId25"/>
    <p:sldId id="314" r:id="rId26"/>
    <p:sldId id="283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26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F875C3-4849-9AAE-F535-B613E65C3741}" v="1227" dt="2021-07-13T03:47:03.277"/>
    <p1510:client id="{A620A60A-EF90-4DAF-81C4-FDC447485F42}" v="856" dt="2021-07-13T21:09:16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5" autoAdjust="0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12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yputsen, Volha [JRDUS]" userId="S::vtryputs@its.jnj.com::dd4c92e7-cdfe-4183-bf89-cd4f2cf7b208" providerId="AD" clId="Web-{FA854A7E-F9E2-469A-B199-AD3A5DA8E13A}"/>
    <pc:docChg chg="modSld">
      <pc:chgData name="Tryputsen, Volha [JRDUS]" userId="S::vtryputs@its.jnj.com::dd4c92e7-cdfe-4183-bf89-cd4f2cf7b208" providerId="AD" clId="Web-{FA854A7E-F9E2-469A-B199-AD3A5DA8E13A}" dt="2021-07-06T05:58:20.267" v="57" actId="1076"/>
      <pc:docMkLst>
        <pc:docMk/>
      </pc:docMkLst>
      <pc:sldChg chg="addSp">
        <pc:chgData name="Tryputsen, Volha [JRDUS]" userId="S::vtryputs@its.jnj.com::dd4c92e7-cdfe-4183-bf89-cd4f2cf7b208" providerId="AD" clId="Web-{FA854A7E-F9E2-469A-B199-AD3A5DA8E13A}" dt="2021-07-06T05:52:29.061" v="23"/>
        <pc:sldMkLst>
          <pc:docMk/>
          <pc:sldMk cId="2588182677" sldId="474"/>
        </pc:sldMkLst>
        <pc:picChg chg="add">
          <ac:chgData name="Tryputsen, Volha [JRDUS]" userId="S::vtryputs@its.jnj.com::dd4c92e7-cdfe-4183-bf89-cd4f2cf7b208" providerId="AD" clId="Web-{FA854A7E-F9E2-469A-B199-AD3A5DA8E13A}" dt="2021-07-06T05:52:29.061" v="23"/>
          <ac:picMkLst>
            <pc:docMk/>
            <pc:sldMk cId="2588182677" sldId="474"/>
            <ac:picMk id="3" creationId="{25ABEC7D-BCD6-4DF5-9D7F-D347B65D0B3A}"/>
          </ac:picMkLst>
        </pc:picChg>
      </pc:sldChg>
      <pc:sldChg chg="addSp">
        <pc:chgData name="Tryputsen, Volha [JRDUS]" userId="S::vtryputs@its.jnj.com::dd4c92e7-cdfe-4183-bf89-cd4f2cf7b208" providerId="AD" clId="Web-{FA854A7E-F9E2-469A-B199-AD3A5DA8E13A}" dt="2021-07-06T05:50:52.150" v="0"/>
        <pc:sldMkLst>
          <pc:docMk/>
          <pc:sldMk cId="0" sldId="484"/>
        </pc:sldMkLst>
        <pc:picChg chg="add">
          <ac:chgData name="Tryputsen, Volha [JRDUS]" userId="S::vtryputs@its.jnj.com::dd4c92e7-cdfe-4183-bf89-cd4f2cf7b208" providerId="AD" clId="Web-{FA854A7E-F9E2-469A-B199-AD3A5DA8E13A}" dt="2021-07-06T05:50:52.150" v="0"/>
          <ac:picMkLst>
            <pc:docMk/>
            <pc:sldMk cId="0" sldId="484"/>
            <ac:picMk id="2" creationId="{B2211329-4679-48B9-9BB0-D92BFA326CAB}"/>
          </ac:picMkLst>
        </pc:picChg>
      </pc:sldChg>
      <pc:sldChg chg="addSp delSp modSp">
        <pc:chgData name="Tryputsen, Volha [JRDUS]" userId="S::vtryputs@its.jnj.com::dd4c92e7-cdfe-4183-bf89-cd4f2cf7b208" providerId="AD" clId="Web-{FA854A7E-F9E2-469A-B199-AD3A5DA8E13A}" dt="2021-07-06T05:58:20.267" v="57" actId="1076"/>
        <pc:sldMkLst>
          <pc:docMk/>
          <pc:sldMk cId="920610618" sldId="485"/>
        </pc:sldMkLst>
        <pc:spChg chg="mod">
          <ac:chgData name="Tryputsen, Volha [JRDUS]" userId="S::vtryputs@its.jnj.com::dd4c92e7-cdfe-4183-bf89-cd4f2cf7b208" providerId="AD" clId="Web-{FA854A7E-F9E2-469A-B199-AD3A5DA8E13A}" dt="2021-07-06T05:54:37.005" v="41" actId="20577"/>
          <ac:spMkLst>
            <pc:docMk/>
            <pc:sldMk cId="920610618" sldId="485"/>
            <ac:spMk id="11" creationId="{26802E9A-A29E-BF42-BB87-400F6F323C6F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43.006" v="42" actId="1076"/>
          <ac:spMkLst>
            <pc:docMk/>
            <pc:sldMk cId="920610618" sldId="485"/>
            <ac:spMk id="75" creationId="{3ECFE803-36CC-5A4E-AFDD-4DD6DDF8D772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30.802" v="40" actId="20577"/>
          <ac:spMkLst>
            <pc:docMk/>
            <pc:sldMk cId="920610618" sldId="485"/>
            <ac:spMk id="76" creationId="{04DB3C8F-9266-5B45-901F-B3BC4D67729C}"/>
          </ac:spMkLst>
        </pc:spChg>
        <pc:picChg chg="mod">
          <ac:chgData name="Tryputsen, Volha [JRDUS]" userId="S::vtryputs@its.jnj.com::dd4c92e7-cdfe-4183-bf89-cd4f2cf7b208" providerId="AD" clId="Web-{FA854A7E-F9E2-469A-B199-AD3A5DA8E13A}" dt="2021-07-06T05:57:53.844" v="52" actId="1076"/>
          <ac:picMkLst>
            <pc:docMk/>
            <pc:sldMk cId="920610618" sldId="485"/>
            <ac:picMk id="2" creationId="{1C62063F-EDB4-3E42-8FDC-C6ACD70685A5}"/>
          </ac:picMkLst>
        </pc:picChg>
        <pc:picChg chg="add">
          <ac:chgData name="Tryputsen, Volha [JRDUS]" userId="S::vtryputs@its.jnj.com::dd4c92e7-cdfe-4183-bf89-cd4f2cf7b208" providerId="AD" clId="Web-{FA854A7E-F9E2-469A-B199-AD3A5DA8E13A}" dt="2021-07-06T05:50:55.791" v="1"/>
          <ac:picMkLst>
            <pc:docMk/>
            <pc:sldMk cId="920610618" sldId="485"/>
            <ac:picMk id="3" creationId="{2B9549B3-376F-4ECB-B837-421E9A08863E}"/>
          </ac:picMkLst>
        </pc:picChg>
        <pc:picChg chg="mod ord">
          <ac:chgData name="Tryputsen, Volha [JRDUS]" userId="S::vtryputs@its.jnj.com::dd4c92e7-cdfe-4183-bf89-cd4f2cf7b208" providerId="AD" clId="Web-{FA854A7E-F9E2-469A-B199-AD3A5DA8E13A}" dt="2021-07-06T05:58:20.267" v="57" actId="1076"/>
          <ac:picMkLst>
            <pc:docMk/>
            <pc:sldMk cId="920610618" sldId="485"/>
            <ac:picMk id="4" creationId="{9C67FF9E-C22B-9A40-BDDA-824FEBFF0904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4:54.647" v="44" actId="1076"/>
          <ac:picMkLst>
            <pc:docMk/>
            <pc:sldMk cId="920610618" sldId="485"/>
            <ac:picMk id="5" creationId="{96476343-E404-314A-AF6A-CBDE85603EA8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7:47.656" v="51" actId="1076"/>
          <ac:picMkLst>
            <pc:docMk/>
            <pc:sldMk cId="920610618" sldId="485"/>
            <ac:picMk id="6" creationId="{AAA1F878-48B3-8541-A880-887F18431AF3}"/>
          </ac:picMkLst>
        </pc:picChg>
        <pc:picChg chg="add del mod">
          <ac:chgData name="Tryputsen, Volha [JRDUS]" userId="S::vtryputs@its.jnj.com::dd4c92e7-cdfe-4183-bf89-cd4f2cf7b208" providerId="AD" clId="Web-{FA854A7E-F9E2-469A-B199-AD3A5DA8E13A}" dt="2021-07-06T05:53:16.173" v="25"/>
          <ac:picMkLst>
            <pc:docMk/>
            <pc:sldMk cId="920610618" sldId="485"/>
            <ac:picMk id="8" creationId="{6169D997-EFAC-4107-A4CD-C56960C16E38}"/>
          </ac:picMkLst>
        </pc:picChg>
        <pc:picChg chg="add mod">
          <ac:chgData name="Tryputsen, Volha [JRDUS]" userId="S::vtryputs@its.jnj.com::dd4c92e7-cdfe-4183-bf89-cd4f2cf7b208" providerId="AD" clId="Web-{FA854A7E-F9E2-469A-B199-AD3A5DA8E13A}" dt="2021-07-06T05:53:58.363" v="36" actId="1076"/>
          <ac:picMkLst>
            <pc:docMk/>
            <pc:sldMk cId="920610618" sldId="485"/>
            <ac:picMk id="9" creationId="{2AB040EC-6E42-4ED6-8302-49B97DF4EC7E}"/>
          </ac:picMkLst>
        </pc:picChg>
        <pc:picChg chg="add mod modCrop">
          <ac:chgData name="Tryputsen, Volha [JRDUS]" userId="S::vtryputs@its.jnj.com::dd4c92e7-cdfe-4183-bf89-cd4f2cf7b208" providerId="AD" clId="Web-{FA854A7E-F9E2-469A-B199-AD3A5DA8E13A}" dt="2021-07-06T05:57:33.936" v="50" actId="1076"/>
          <ac:picMkLst>
            <pc:docMk/>
            <pc:sldMk cId="920610618" sldId="485"/>
            <ac:picMk id="12" creationId="{4A3FCF52-FED8-4981-8886-C11B831CE7FE}"/>
          </ac:picMkLst>
        </pc:picChg>
        <pc:picChg chg="del">
          <ac:chgData name="Tryputsen, Volha [JRDUS]" userId="S::vtryputs@its.jnj.com::dd4c92e7-cdfe-4183-bf89-cd4f2cf7b208" providerId="AD" clId="Web-{FA854A7E-F9E2-469A-B199-AD3A5DA8E13A}" dt="2021-07-06T05:51:04.151" v="3"/>
          <ac:picMkLst>
            <pc:docMk/>
            <pc:sldMk cId="920610618" sldId="485"/>
            <ac:picMk id="3074" creationId="{D292F355-6743-134E-89C7-40B1E0671AFB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5.752" v="31" actId="1076"/>
          <ac:picMkLst>
            <pc:docMk/>
            <pc:sldMk cId="920610618" sldId="485"/>
            <ac:picMk id="3076" creationId="{1E0C948D-9260-AC4C-AB32-2966E3FCCDC5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9.612" v="32" actId="1076"/>
          <ac:picMkLst>
            <pc:docMk/>
            <pc:sldMk cId="920610618" sldId="485"/>
            <ac:picMk id="3078" creationId="{A4CDA156-23E1-F143-9BDE-4550C1E2A641}"/>
          </ac:picMkLst>
        </pc:picChg>
      </pc:sldChg>
    </pc:docChg>
  </pc:docChgLst>
  <pc:docChgLst>
    <pc:chgData name="Sargsyan, Davit [JRDUS]" userId="3e31b559-84b2-4844-9a39-5ca6ce0fe171" providerId="ADAL" clId="{0A2B9E98-7000-46D7-9DA3-3332760DA795}"/>
    <pc:docChg chg="undo custSel addSld delSld modSld sldOrd">
      <pc:chgData name="Sargsyan, Davit [JRDUS]" userId="3e31b559-84b2-4844-9a39-5ca6ce0fe171" providerId="ADAL" clId="{0A2B9E98-7000-46D7-9DA3-3332760DA795}" dt="2021-07-06T03:15:27.729" v="323" actId="47"/>
      <pc:docMkLst>
        <pc:docMk/>
      </pc:docMkLst>
      <pc:sldChg chg="addSp delSp modSp del mod">
        <pc:chgData name="Sargsyan, Davit [JRDUS]" userId="3e31b559-84b2-4844-9a39-5ca6ce0fe171" providerId="ADAL" clId="{0A2B9E98-7000-46D7-9DA3-3332760DA795}" dt="2021-07-06T03:07:46.420" v="192" actId="47"/>
        <pc:sldMkLst>
          <pc:docMk/>
          <pc:sldMk cId="2537384075" sldId="256"/>
        </pc:sldMkLst>
        <pc:spChg chg="del">
          <ac:chgData name="Sargsyan, Davit [JRDUS]" userId="3e31b559-84b2-4844-9a39-5ca6ce0fe171" providerId="ADAL" clId="{0A2B9E98-7000-46D7-9DA3-3332760DA795}" dt="2021-07-06T03:03:27.460" v="122" actId="478"/>
          <ac:spMkLst>
            <pc:docMk/>
            <pc:sldMk cId="2537384075" sldId="256"/>
            <ac:spMk id="17" creationId="{EE887B7E-7D57-B74D-BDDF-F86A68EF57F7}"/>
          </ac:spMkLst>
        </pc:spChg>
        <pc:spChg chg="add mod">
          <ac:chgData name="Sargsyan, Davit [JRDUS]" userId="3e31b559-84b2-4844-9a39-5ca6ce0fe171" providerId="ADAL" clId="{0A2B9E98-7000-46D7-9DA3-3332760DA795}" dt="2021-07-06T02:54:06.277" v="25" actId="20577"/>
          <ac:spMkLst>
            <pc:docMk/>
            <pc:sldMk cId="2537384075" sldId="256"/>
            <ac:spMk id="19" creationId="{7811893C-F0E2-4ADC-85CB-CCC25481E0C5}"/>
          </ac:spMkLst>
        </pc:spChg>
        <pc:spChg chg="add mod">
          <ac:chgData name="Sargsyan, Davit [JRDUS]" userId="3e31b559-84b2-4844-9a39-5ca6ce0fe171" providerId="ADAL" clId="{0A2B9E98-7000-46D7-9DA3-3332760DA795}" dt="2021-07-06T02:55:08.778" v="43" actId="1076"/>
          <ac:spMkLst>
            <pc:docMk/>
            <pc:sldMk cId="2537384075" sldId="256"/>
            <ac:spMk id="21" creationId="{200C01AA-6BE7-48BC-B065-2FBD715848EA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5" creationId="{D537A7EB-C5DD-E245-8F1C-E284B1106525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6" creationId="{F2FAEBC3-1865-4F42-B0EB-DD13CDC9E7D6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7" creationId="{8B03ECA3-C73E-224F-BCDF-DFB00C4DECF3}"/>
          </ac:spMkLst>
        </pc:spChg>
        <pc:spChg chg="add del mod">
          <ac:chgData name="Sargsyan, Davit [JRDUS]" userId="3e31b559-84b2-4844-9a39-5ca6ce0fe171" providerId="ADAL" clId="{0A2B9E98-7000-46D7-9DA3-3332760DA795}" dt="2021-07-06T02:54:35.472" v="33" actId="478"/>
          <ac:spMkLst>
            <pc:docMk/>
            <pc:sldMk cId="2537384075" sldId="256"/>
            <ac:spMk id="28" creationId="{D1AB7198-E6F7-394A-AB5C-21B8992CB5F6}"/>
          </ac:spMkLst>
        </pc:spChg>
        <pc:spChg chg="del mod">
          <ac:chgData name="Sargsyan, Davit [JRDUS]" userId="3e31b559-84b2-4844-9a39-5ca6ce0fe171" providerId="ADAL" clId="{0A2B9E98-7000-46D7-9DA3-3332760DA795}" dt="2021-07-06T03:01:18.113" v="98" actId="21"/>
          <ac:spMkLst>
            <pc:docMk/>
            <pc:sldMk cId="2537384075" sldId="256"/>
            <ac:spMk id="30" creationId="{F192B9C9-1CCE-3345-8D65-6359DF4D0C00}"/>
          </ac:spMkLst>
        </pc:spChg>
        <pc:grpChg chg="del mod">
          <ac:chgData name="Sargsyan, Davit [JRDUS]" userId="3e31b559-84b2-4844-9a39-5ca6ce0fe171" providerId="ADAL" clId="{0A2B9E98-7000-46D7-9DA3-3332760DA795}" dt="2021-07-06T03:01:00.784" v="94" actId="21"/>
          <ac:grpSpMkLst>
            <pc:docMk/>
            <pc:sldMk cId="2537384075" sldId="256"/>
            <ac:grpSpMk id="20" creationId="{334936EF-151B-C647-B500-49B7716BDF96}"/>
          </ac:grpSpMkLst>
        </pc:grp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" creationId="{75AD08DF-D804-4AAD-BBE5-77667EB541BF}"/>
          </ac:picMkLst>
        </pc:pic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2" creationId="{7F9F8E69-4FBD-EA47-9D17-8BE73C970F78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4" creationId="{C03995B6-244A-5D41-80CE-6A6F1CB96307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1026" creationId="{12438A99-DDC8-DA4F-B92F-A20FC9F484FC}"/>
          </ac:picMkLst>
        </pc:picChg>
      </pc:sldChg>
      <pc:sldChg chg="modSp del mod">
        <pc:chgData name="Sargsyan, Davit [JRDUS]" userId="3e31b559-84b2-4844-9a39-5ca6ce0fe171" providerId="ADAL" clId="{0A2B9E98-7000-46D7-9DA3-3332760DA795}" dt="2021-07-06T03:14:04.855" v="310" actId="47"/>
        <pc:sldMkLst>
          <pc:docMk/>
          <pc:sldMk cId="2908536833" sldId="400"/>
        </pc:sldMkLst>
        <pc:spChg chg="mod">
          <ac:chgData name="Sargsyan, Davit [JRDUS]" userId="3e31b559-84b2-4844-9a39-5ca6ce0fe171" providerId="ADAL" clId="{0A2B9E98-7000-46D7-9DA3-3332760DA795}" dt="2021-07-06T03:13:07.520" v="296" actId="1076"/>
          <ac:spMkLst>
            <pc:docMk/>
            <pc:sldMk cId="2908536833" sldId="400"/>
            <ac:spMk id="5" creationId="{00000000-0000-0000-0000-000000000000}"/>
          </ac:spMkLst>
        </pc:spChg>
      </pc:sldChg>
      <pc:sldChg chg="addSp delSp modSp del mod delAnim modAnim">
        <pc:chgData name="Sargsyan, Davit [JRDUS]" userId="3e31b559-84b2-4844-9a39-5ca6ce0fe171" providerId="ADAL" clId="{0A2B9E98-7000-46D7-9DA3-3332760DA795}" dt="2021-07-06T03:10:10.908" v="215" actId="47"/>
        <pc:sldMkLst>
          <pc:docMk/>
          <pc:sldMk cId="2935597403" sldId="439"/>
        </pc:sldMkLst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5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8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9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0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1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2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3" creationId="{FA0B63FA-81FE-40D9-AC58-F18493B4D76D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4" creationId="{E219C0D2-B0C8-472D-AF62-F605ADE153AE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5" creationId="{5AAB4FEA-28CF-429D-BCDC-DF4FAAB1DB33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6" creationId="{8F788753-6A0D-4B01-83C0-94B0A8C7A328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8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9" creationId="{99451B85-6EFD-4F2A-A82E-938AFD63C065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0" creationId="{7EADFCA5-3FC5-43C4-A0D5-F5FAEFD4B6FF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1" creationId="{031B47A3-F1D9-4C68-8DB0-B7298A9BD37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2" creationId="{ABE329A6-E5D8-426B-85BB-D0DA6C948BE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3" creationId="{54B76C89-99E1-48E1-9474-1F5026A6A46B}"/>
          </ac:spMkLst>
        </pc:spChg>
      </pc:sldChg>
      <pc:sldChg chg="del">
        <pc:chgData name="Sargsyan, Davit [JRDUS]" userId="3e31b559-84b2-4844-9a39-5ca6ce0fe171" providerId="ADAL" clId="{0A2B9E98-7000-46D7-9DA3-3332760DA795}" dt="2021-07-06T03:09:03.046" v="203" actId="47"/>
        <pc:sldMkLst>
          <pc:docMk/>
          <pc:sldMk cId="1399475556" sldId="446"/>
        </pc:sldMkLst>
      </pc:sldChg>
      <pc:sldChg chg="modSp del">
        <pc:chgData name="Sargsyan, Davit [JRDUS]" userId="3e31b559-84b2-4844-9a39-5ca6ce0fe171" providerId="ADAL" clId="{0A2B9E98-7000-46D7-9DA3-3332760DA795}" dt="2021-07-06T03:13:58.043" v="309" actId="47"/>
        <pc:sldMkLst>
          <pc:docMk/>
          <pc:sldMk cId="3668544622" sldId="456"/>
        </pc:sldMkLst>
        <pc:spChg chg="mod">
          <ac:chgData name="Sargsyan, Davit [JRDUS]" userId="3e31b559-84b2-4844-9a39-5ca6ce0fe171" providerId="ADAL" clId="{0A2B9E98-7000-46D7-9DA3-3332760DA795}" dt="2021-07-06T03:12:43" v="293" actId="20577"/>
          <ac:spMkLst>
            <pc:docMk/>
            <pc:sldMk cId="3668544622" sldId="456"/>
            <ac:spMk id="3" creationId="{00000000-0000-0000-0000-000000000000}"/>
          </ac:spMkLst>
        </pc:spChg>
      </pc:sldChg>
      <pc:sldChg chg="del">
        <pc:chgData name="Sargsyan, Davit [JRDUS]" userId="3e31b559-84b2-4844-9a39-5ca6ce0fe171" providerId="ADAL" clId="{0A2B9E98-7000-46D7-9DA3-3332760DA795}" dt="2021-07-06T03:12:33.356" v="290" actId="47"/>
        <pc:sldMkLst>
          <pc:docMk/>
          <pc:sldMk cId="137835227" sldId="465"/>
        </pc:sldMkLst>
      </pc:sldChg>
      <pc:sldChg chg="delSp modSp add del mod ord">
        <pc:chgData name="Sargsyan, Davit [JRDUS]" userId="3e31b559-84b2-4844-9a39-5ca6ce0fe171" providerId="ADAL" clId="{0A2B9E98-7000-46D7-9DA3-3332760DA795}" dt="2021-07-06T02:55:50.164" v="52" actId="47"/>
        <pc:sldMkLst>
          <pc:docMk/>
          <pc:sldMk cId="2989276285" sldId="467"/>
        </pc:sldMkLst>
        <pc:spChg chg="mod">
          <ac:chgData name="Sargsyan, Davit [JRDUS]" userId="3e31b559-84b2-4844-9a39-5ca6ce0fe171" providerId="ADAL" clId="{0A2B9E98-7000-46D7-9DA3-3332760DA795}" dt="2021-07-06T02:55:46.334" v="51" actId="6549"/>
          <ac:spMkLst>
            <pc:docMk/>
            <pc:sldMk cId="2989276285" sldId="467"/>
            <ac:spMk id="2" creationId="{193F5EAF-E712-4D8B-B5FE-7615A733B94E}"/>
          </ac:spMkLst>
        </pc:spChg>
        <pc:picChg chg="del">
          <ac:chgData name="Sargsyan, Davit [JRDUS]" userId="3e31b559-84b2-4844-9a39-5ca6ce0fe171" providerId="ADAL" clId="{0A2B9E98-7000-46D7-9DA3-3332760DA795}" dt="2021-07-06T02:55:43.888" v="50" actId="478"/>
          <ac:picMkLst>
            <pc:docMk/>
            <pc:sldMk cId="2989276285" sldId="467"/>
            <ac:picMk id="7" creationId="{EE0EF337-82E6-428E-8E9B-9B27D85F47A3}"/>
          </ac:picMkLst>
        </pc:picChg>
      </pc:sldChg>
      <pc:sldChg chg="addSp delSp modSp add mod ord modNotesTx">
        <pc:chgData name="Sargsyan, Davit [JRDUS]" userId="3e31b559-84b2-4844-9a39-5ca6ce0fe171" providerId="ADAL" clId="{0A2B9E98-7000-46D7-9DA3-3332760DA795}" dt="2021-07-06T03:07:28.173" v="191" actId="1076"/>
        <pc:sldMkLst>
          <pc:docMk/>
          <pc:sldMk cId="3875389458" sldId="467"/>
        </pc:sldMkLst>
        <pc:spChg chg="mod">
          <ac:chgData name="Sargsyan, Davit [JRDUS]" userId="3e31b559-84b2-4844-9a39-5ca6ce0fe171" providerId="ADAL" clId="{0A2B9E98-7000-46D7-9DA3-3332760DA795}" dt="2021-07-06T03:04:09.547" v="133" actId="14100"/>
          <ac:spMkLst>
            <pc:docMk/>
            <pc:sldMk cId="3875389458" sldId="467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0A2B9E98-7000-46D7-9DA3-3332760DA795}" dt="2021-07-06T03:07:28.173" v="191" actId="1076"/>
          <ac:spMkLst>
            <pc:docMk/>
            <pc:sldMk cId="3875389458" sldId="467"/>
            <ac:spMk id="6" creationId="{902E69B7-4735-4218-8872-FA6EBD0B765B}"/>
          </ac:spMkLst>
        </pc:spChg>
        <pc:spChg chg="mod">
          <ac:chgData name="Sargsyan, Davit [JRDUS]" userId="3e31b559-84b2-4844-9a39-5ca6ce0fe171" providerId="ADAL" clId="{0A2B9E98-7000-46D7-9DA3-3332760DA795}" dt="2021-07-06T03:01:03.855" v="95"/>
          <ac:spMkLst>
            <pc:docMk/>
            <pc:sldMk cId="3875389458" sldId="467"/>
            <ac:spMk id="11" creationId="{A595B185-CB87-4E60-80B5-D26052083AD5}"/>
          </ac:spMkLst>
        </pc:spChg>
        <pc:spChg chg="add del mod">
          <ac:chgData name="Sargsyan, Davit [JRDUS]" userId="3e31b559-84b2-4844-9a39-5ca6ce0fe171" providerId="ADAL" clId="{0A2B9E98-7000-46D7-9DA3-3332760DA795}" dt="2021-07-06T03:02:05.251" v="109" actId="478"/>
          <ac:spMkLst>
            <pc:docMk/>
            <pc:sldMk cId="3875389458" sldId="467"/>
            <ac:spMk id="15" creationId="{3DF57E11-E043-4EB1-A0E7-4E7D3CE6E915}"/>
          </ac:spMkLst>
        </pc:spChg>
        <pc:spChg chg="add mod">
          <ac:chgData name="Sargsyan, Davit [JRDUS]" userId="3e31b559-84b2-4844-9a39-5ca6ce0fe171" providerId="ADAL" clId="{0A2B9E98-7000-46D7-9DA3-3332760DA795}" dt="2021-07-06T03:04:15.531" v="135" actId="1076"/>
          <ac:spMkLst>
            <pc:docMk/>
            <pc:sldMk cId="3875389458" sldId="467"/>
            <ac:spMk id="16" creationId="{278973C9-5964-4D56-8A51-B9182B207B3B}"/>
          </ac:spMkLst>
        </pc:spChg>
        <pc:spChg chg="add mod">
          <ac:chgData name="Sargsyan, Davit [JRDUS]" userId="3e31b559-84b2-4844-9a39-5ca6ce0fe171" providerId="ADAL" clId="{0A2B9E98-7000-46D7-9DA3-3332760DA795}" dt="2021-07-06T03:07:10.220" v="188" actId="1076"/>
          <ac:spMkLst>
            <pc:docMk/>
            <pc:sldMk cId="3875389458" sldId="467"/>
            <ac:spMk id="20" creationId="{CD9E4CFA-4C79-4778-B619-1F0EDAA8E3DE}"/>
          </ac:spMkLst>
        </pc:spChg>
        <pc:spChg chg="add mod">
          <ac:chgData name="Sargsyan, Davit [JRDUS]" userId="3e31b559-84b2-4844-9a39-5ca6ce0fe171" providerId="ADAL" clId="{0A2B9E98-7000-46D7-9DA3-3332760DA795}" dt="2021-07-06T03:06:56.812" v="186" actId="1076"/>
          <ac:spMkLst>
            <pc:docMk/>
            <pc:sldMk cId="3875389458" sldId="467"/>
            <ac:spMk id="21" creationId="{9B9063C5-2C35-447F-996A-F8318D7C33D8}"/>
          </ac:spMkLst>
        </pc:spChg>
        <pc:spChg chg="add del mod">
          <ac:chgData name="Sargsyan, Davit [JRDUS]" userId="3e31b559-84b2-4844-9a39-5ca6ce0fe171" providerId="ADAL" clId="{0A2B9E98-7000-46D7-9DA3-3332760DA795}" dt="2021-07-06T03:03:54.389" v="128" actId="478"/>
          <ac:spMkLst>
            <pc:docMk/>
            <pc:sldMk cId="3875389458" sldId="467"/>
            <ac:spMk id="22" creationId="{4284DD53-4314-499F-ABAD-45406BE80EAE}"/>
          </ac:spMkLst>
        </pc:spChg>
        <pc:spChg chg="add mod">
          <ac:chgData name="Sargsyan, Davit [JRDUS]" userId="3e31b559-84b2-4844-9a39-5ca6ce0fe171" providerId="ADAL" clId="{0A2B9E98-7000-46D7-9DA3-3332760DA795}" dt="2021-07-06T03:07:02.316" v="187" actId="1076"/>
          <ac:spMkLst>
            <pc:docMk/>
            <pc:sldMk cId="3875389458" sldId="467"/>
            <ac:spMk id="24" creationId="{98D2A379-2B32-4C2C-8119-2209FC6D3780}"/>
          </ac:spMkLst>
        </pc:spChg>
        <pc:spChg chg="add del mod">
          <ac:chgData name="Sargsyan, Davit [JRDUS]" userId="3e31b559-84b2-4844-9a39-5ca6ce0fe171" providerId="ADAL" clId="{0A2B9E98-7000-46D7-9DA3-3332760DA795}" dt="2021-07-06T03:07:14.494" v="189" actId="478"/>
          <ac:spMkLst>
            <pc:docMk/>
            <pc:sldMk cId="3875389458" sldId="467"/>
            <ac:spMk id="25" creationId="{72444B59-8451-4A65-952A-2EDBECA0EF5C}"/>
          </ac:spMkLst>
        </pc:spChg>
        <pc:spChg chg="add mod">
          <ac:chgData name="Sargsyan, Davit [JRDUS]" userId="3e31b559-84b2-4844-9a39-5ca6ce0fe171" providerId="ADAL" clId="{0A2B9E98-7000-46D7-9DA3-3332760DA795}" dt="2021-07-06T03:06:29.307" v="170" actId="20577"/>
          <ac:spMkLst>
            <pc:docMk/>
            <pc:sldMk cId="3875389458" sldId="467"/>
            <ac:spMk id="26" creationId="{06C6F4F9-CF06-4A78-A75E-AFD04E440DB1}"/>
          </ac:spMkLst>
        </pc:spChg>
        <pc:grpChg chg="add mod">
          <ac:chgData name="Sargsyan, Davit [JRDUS]" userId="3e31b559-84b2-4844-9a39-5ca6ce0fe171" providerId="ADAL" clId="{0A2B9E98-7000-46D7-9DA3-3332760DA795}" dt="2021-07-06T03:04:11.947" v="134" actId="1076"/>
          <ac:grpSpMkLst>
            <pc:docMk/>
            <pc:sldMk cId="3875389458" sldId="467"/>
            <ac:grpSpMk id="9" creationId="{8A665886-7927-4B1D-8B19-ACF7019E8B0D}"/>
          </ac:grpSpMkLst>
        </pc:grpChg>
        <pc:picChg chg="del">
          <ac:chgData name="Sargsyan, Davit [JRDUS]" userId="3e31b559-84b2-4844-9a39-5ca6ce0fe171" providerId="ADAL" clId="{0A2B9E98-7000-46D7-9DA3-3332760DA795}" dt="2021-07-06T02:56:01.090" v="56" actId="478"/>
          <ac:picMkLst>
            <pc:docMk/>
            <pc:sldMk cId="3875389458" sldId="467"/>
            <ac:picMk id="4" creationId="{C001B43C-44A4-4DC8-A444-445F73855F86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0" creationId="{23025AAA-2303-46AC-9B35-492A3E546BEB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2" creationId="{3A86BFEF-7B9F-418F-AA16-D5066BAA58AA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3" creationId="{4C85D3A1-F52C-4B39-847B-FDE86D44F575}"/>
          </ac:picMkLst>
        </pc:picChg>
        <pc:picChg chg="add mod">
          <ac:chgData name="Sargsyan, Davit [JRDUS]" userId="3e31b559-84b2-4844-9a39-5ca6ce0fe171" providerId="ADAL" clId="{0A2B9E98-7000-46D7-9DA3-3332760DA795}" dt="2021-07-06T03:06:14.924" v="166" actId="1076"/>
          <ac:picMkLst>
            <pc:docMk/>
            <pc:sldMk cId="3875389458" sldId="467"/>
            <ac:picMk id="17" creationId="{F8951B04-CC0B-4251-B388-A1B9478B8FF6}"/>
          </ac:picMkLst>
        </pc:picChg>
        <pc:picChg chg="add mod">
          <ac:chgData name="Sargsyan, Davit [JRDUS]" userId="3e31b559-84b2-4844-9a39-5ca6ce0fe171" providerId="ADAL" clId="{0A2B9E98-7000-46D7-9DA3-3332760DA795}" dt="2021-07-06T03:05:04.804" v="148" actId="1076"/>
          <ac:picMkLst>
            <pc:docMk/>
            <pc:sldMk cId="3875389458" sldId="467"/>
            <ac:picMk id="18" creationId="{0603777C-B789-4626-84BC-2BDD2D6038A1}"/>
          </ac:picMkLst>
        </pc:picChg>
        <pc:picChg chg="add mod">
          <ac:chgData name="Sargsyan, Davit [JRDUS]" userId="3e31b559-84b2-4844-9a39-5ca6ce0fe171" providerId="ADAL" clId="{0A2B9E98-7000-46D7-9DA3-3332760DA795}" dt="2021-07-06T03:05:03.396" v="147" actId="1076"/>
          <ac:picMkLst>
            <pc:docMk/>
            <pc:sldMk cId="3875389458" sldId="467"/>
            <ac:picMk id="19" creationId="{6701807A-BE9C-4805-B4EB-7453ACC7AC8D}"/>
          </ac:picMkLst>
        </pc:picChg>
        <pc:picChg chg="add mod">
          <ac:chgData name="Sargsyan, Davit [JRDUS]" userId="3e31b559-84b2-4844-9a39-5ca6ce0fe171" providerId="ADAL" clId="{0A2B9E98-7000-46D7-9DA3-3332760DA795}" dt="2021-07-06T03:05:17.676" v="151" actId="1076"/>
          <ac:picMkLst>
            <pc:docMk/>
            <pc:sldMk cId="3875389458" sldId="467"/>
            <ac:picMk id="23" creationId="{8E2CA694-3211-44D6-B592-9C8E89A574DE}"/>
          </ac:picMkLst>
        </pc:picChg>
        <pc:cxnChg chg="mod">
          <ac:chgData name="Sargsyan, Davit [JRDUS]" userId="3e31b559-84b2-4844-9a39-5ca6ce0fe171" providerId="ADAL" clId="{0A2B9E98-7000-46D7-9DA3-3332760DA795}" dt="2021-07-06T03:01:03.855" v="95"/>
          <ac:cxnSpMkLst>
            <pc:docMk/>
            <pc:sldMk cId="3875389458" sldId="467"/>
            <ac:cxnSpMk id="14" creationId="{24CEAD8F-4754-45A8-B355-7B84950B647C}"/>
          </ac:cxnSpMkLst>
        </pc:cxnChg>
      </pc:sldChg>
      <pc:sldChg chg="add ord">
        <pc:chgData name="Sargsyan, Davit [JRDUS]" userId="3e31b559-84b2-4844-9a39-5ca6ce0fe171" providerId="ADAL" clId="{0A2B9E98-7000-46D7-9DA3-3332760DA795}" dt="2021-07-06T03:00:24.035" v="89"/>
        <pc:sldMkLst>
          <pc:docMk/>
          <pc:sldMk cId="4038473208" sldId="468"/>
        </pc:sldMkLst>
      </pc:sldChg>
      <pc:sldChg chg="addSp delSp modSp add mod replId modNotesTx">
        <pc:chgData name="Sargsyan, Davit [JRDUS]" userId="3e31b559-84b2-4844-9a39-5ca6ce0fe171" providerId="ADAL" clId="{0A2B9E98-7000-46D7-9DA3-3332760DA795}" dt="2021-07-06T03:08:48.925" v="201" actId="478"/>
        <pc:sldMkLst>
          <pc:docMk/>
          <pc:sldMk cId="2048665596" sldId="469"/>
        </pc:sldMkLst>
        <pc:spChg chg="del">
          <ac:chgData name="Sargsyan, Davit [JRDUS]" userId="3e31b559-84b2-4844-9a39-5ca6ce0fe171" providerId="ADAL" clId="{0A2B9E98-7000-46D7-9DA3-3332760DA795}" dt="2021-07-06T03:08:34.307" v="197" actId="478"/>
          <ac:spMkLst>
            <pc:docMk/>
            <pc:sldMk cId="2048665596" sldId="469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8:36.302" v="198" actId="478"/>
          <ac:spMkLst>
            <pc:docMk/>
            <pc:sldMk cId="2048665596" sldId="469"/>
            <ac:spMk id="4" creationId="{0C8A8653-69C6-4166-9188-321F5FBD07A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9" creationId="{AAFC3091-5D44-469A-BD91-56E423647460}"/>
          </ac:spMkLst>
        </pc:spChg>
        <pc:spChg chg="add del mod">
          <ac:chgData name="Sargsyan, Davit [JRDUS]" userId="3e31b559-84b2-4844-9a39-5ca6ce0fe171" providerId="ADAL" clId="{0A2B9E98-7000-46D7-9DA3-3332760DA795}" dt="2021-07-06T03:08:48.925" v="201" actId="478"/>
          <ac:spMkLst>
            <pc:docMk/>
            <pc:sldMk cId="2048665596" sldId="469"/>
            <ac:spMk id="10" creationId="{14BEFF8E-1AFD-4387-8629-44BA1CE45BE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1" creationId="{F8901E54-DD54-4C6E-903F-A6D7089E56A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2" creationId="{7915D5D0-CF7B-429C-8259-3394712880C0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4" creationId="{DDAE5D0C-C0C8-47EF-8F21-75375DDAD64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6" creationId="{A4930716-8363-46F1-9514-BDFB1FD179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7" creationId="{C8F3CB8F-7361-463B-873F-99DD5F5292F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8" creationId="{CD3C91C6-25A4-450B-BDFC-85146305A821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9" creationId="{83BDF8AA-7D25-476D-A11E-687949C4B3F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0" creationId="{A3858FD8-2F21-46C1-8D15-B0BDCFE7E756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1" creationId="{99959BC1-127E-4D70-A0BE-609479D8062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2" creationId="{B08023F2-BA24-4D1C-B3E2-49ABF534BBF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3" creationId="{20F2368C-086B-4036-B47A-CEA3B79C5674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4" creationId="{A37B3327-6F10-4480-B5C4-FA3E3BFFACC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5" creationId="{26083826-CF9F-40A5-9C40-046EA68864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6" creationId="{2A984880-9740-4080-84D5-2675304799E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7" creationId="{7F4CC3FC-308A-4CFD-9BAB-8CD02C9B508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8" creationId="{4CDCF97B-9CA4-4E8D-B81C-DFF7D7E1D59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38" creationId="{CEB344E5-6124-44E5-AFE6-9F6951D45BE7}"/>
          </ac:spMkLst>
        </pc:sp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3" creationId="{98CCD4CD-93C3-4785-B020-85FBBCCB2A30}"/>
          </ac:picMkLst>
        </pc:pic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5" creationId="{9EA7DA59-4B7E-4A8D-9889-EF52577AC2EC}"/>
          </ac:picMkLst>
        </pc:pic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29" creationId="{756A7B37-E97E-4134-B204-EB8E576432FD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0" creationId="{E9122C34-AA00-4C7B-B3E1-E1820A870D67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1" creationId="{63B34332-EAF1-4F1F-9BFE-F283C3D04FC8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2" creationId="{6456DE72-501D-499E-B87D-41D33D47CBE6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3" creationId="{E38E2E4C-F4B7-4A5E-90FC-1A877C094C63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4" creationId="{F096EDAA-7AC6-4B27-A556-6A538BACD809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5" creationId="{FBD93B4C-4550-4FB3-A809-8F0EC98F68B1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6" creationId="{047186B5-643D-4CF9-90A8-77E3CBA3627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7" creationId="{CCAB6B62-B46D-46D1-B6F5-2BD42C7B17A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9" creationId="{FB389BE6-4ACF-4886-BC00-AF420445D76E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2:59:55.445" v="83" actId="47"/>
        <pc:sldMkLst>
          <pc:docMk/>
          <pc:sldMk cId="2107654210" sldId="470"/>
        </pc:sldMkLst>
      </pc:sldChg>
      <pc:sldChg chg="add ord">
        <pc:chgData name="Sargsyan, Davit [JRDUS]" userId="3e31b559-84b2-4844-9a39-5ca6ce0fe171" providerId="ADAL" clId="{0A2B9E98-7000-46D7-9DA3-3332760DA795}" dt="2021-07-06T03:00:07.126" v="85"/>
        <pc:sldMkLst>
          <pc:docMk/>
          <pc:sldMk cId="2035567936" sldId="471"/>
        </pc:sldMkLst>
      </pc:sldChg>
      <pc:sldChg chg="addSp modSp add del mod replId">
        <pc:chgData name="Sargsyan, Davit [JRDUS]" userId="3e31b559-84b2-4844-9a39-5ca6ce0fe171" providerId="ADAL" clId="{0A2B9E98-7000-46D7-9DA3-3332760DA795}" dt="2021-07-06T03:02:57.652" v="120" actId="47"/>
        <pc:sldMkLst>
          <pc:docMk/>
          <pc:sldMk cId="2224987978" sldId="472"/>
        </pc:sldMkLst>
        <pc:spChg chg="mod">
          <ac:chgData name="Sargsyan, Davit [JRDUS]" userId="3e31b559-84b2-4844-9a39-5ca6ce0fe171" providerId="ADAL" clId="{0A2B9E98-7000-46D7-9DA3-3332760DA795}" dt="2021-07-06T02:57:29.646" v="79" actId="27636"/>
          <ac:spMkLst>
            <pc:docMk/>
            <pc:sldMk cId="2224987978" sldId="47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0A2B9E98-7000-46D7-9DA3-3332760DA795}" dt="2021-07-06T02:57:24.332" v="77"/>
          <ac:spMkLst>
            <pc:docMk/>
            <pc:sldMk cId="2224987978" sldId="472"/>
            <ac:spMk id="9" creationId="{AF76910A-1664-49F6-B470-DE3087E877BD}"/>
          </ac:spMkLst>
        </pc:spChg>
        <pc:spChg chg="add mod">
          <ac:chgData name="Sargsyan, Davit [JRDUS]" userId="3e31b559-84b2-4844-9a39-5ca6ce0fe171" providerId="ADAL" clId="{0A2B9E98-7000-46D7-9DA3-3332760DA795}" dt="2021-07-06T02:58:04.851" v="82" actId="1076"/>
          <ac:spMkLst>
            <pc:docMk/>
            <pc:sldMk cId="2224987978" sldId="472"/>
            <ac:spMk id="13" creationId="{F5E6F0E6-A9E6-4C75-8F2C-80FAABC54CA3}"/>
          </ac:spMkLst>
        </pc:spChg>
        <pc:grpChg chg="add mod">
          <ac:chgData name="Sargsyan, Davit [JRDUS]" userId="3e31b559-84b2-4844-9a39-5ca6ce0fe171" providerId="ADAL" clId="{0A2B9E98-7000-46D7-9DA3-3332760DA795}" dt="2021-07-06T02:57:33.834" v="80" actId="1076"/>
          <ac:grpSpMkLst>
            <pc:docMk/>
            <pc:sldMk cId="2224987978" sldId="472"/>
            <ac:grpSpMk id="5" creationId="{E29C7CB9-66F8-4557-A623-201703777499}"/>
          </ac:grpSpMkLst>
        </pc:grp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6" creationId="{71F21C5D-476D-47C7-AE79-457036A9B24E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0" creationId="{45F3F678-6074-4CDB-B5BA-83AD7F733DBA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1" creationId="{9D0AAC69-C1A0-4613-9267-E99AE7F9B043}"/>
          </ac:picMkLst>
        </pc:picChg>
        <pc:cxnChg chg="mod">
          <ac:chgData name="Sargsyan, Davit [JRDUS]" userId="3e31b559-84b2-4844-9a39-5ca6ce0fe171" providerId="ADAL" clId="{0A2B9E98-7000-46D7-9DA3-3332760DA795}" dt="2021-07-06T02:57:24.332" v="77"/>
          <ac:cxnSpMkLst>
            <pc:docMk/>
            <pc:sldMk cId="2224987978" sldId="472"/>
            <ac:cxnSpMk id="12" creationId="{66C65687-2F71-4E6C-850F-1D10041CBF1D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3:03:00.867" v="121" actId="47"/>
        <pc:sldMkLst>
          <pc:docMk/>
          <pc:sldMk cId="1120095097" sldId="473"/>
        </pc:sldMkLst>
      </pc:sldChg>
      <pc:sldChg chg="add ord">
        <pc:chgData name="Sargsyan, Davit [JRDUS]" userId="3e31b559-84b2-4844-9a39-5ca6ce0fe171" providerId="ADAL" clId="{0A2B9E98-7000-46D7-9DA3-3332760DA795}" dt="2021-07-06T03:07:55.175" v="194"/>
        <pc:sldMkLst>
          <pc:docMk/>
          <pc:sldMk cId="2588182677" sldId="474"/>
        </pc:sldMkLst>
      </pc:sldChg>
      <pc:sldChg chg="addSp delSp modSp add mod replId modAnim modNotesTx">
        <pc:chgData name="Sargsyan, Davit [JRDUS]" userId="3e31b559-84b2-4844-9a39-5ca6ce0fe171" providerId="ADAL" clId="{0A2B9E98-7000-46D7-9DA3-3332760DA795}" dt="2021-07-06T03:10:03.575" v="214" actId="1076"/>
        <pc:sldMkLst>
          <pc:docMk/>
          <pc:sldMk cId="3725981451" sldId="475"/>
        </pc:sldMkLst>
        <pc:spChg chg="del">
          <ac:chgData name="Sargsyan, Davit [JRDUS]" userId="3e31b559-84b2-4844-9a39-5ca6ce0fe171" providerId="ADAL" clId="{0A2B9E98-7000-46D7-9DA3-3332760DA795}" dt="2021-07-06T03:09:18.093" v="204" actId="478"/>
          <ac:spMkLst>
            <pc:docMk/>
            <pc:sldMk cId="3725981451" sldId="475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9:19.878" v="205" actId="478"/>
          <ac:spMkLst>
            <pc:docMk/>
            <pc:sldMk cId="3725981451" sldId="475"/>
            <ac:spMk id="4" creationId="{C97453D4-265A-4482-AFDC-3B16D6864508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9" creationId="{EB85ED2B-A72C-404B-AECA-CCD0730F69BA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0" creationId="{CCDA473A-41AA-41EE-8614-B43C8044941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1" creationId="{23010C55-1A98-4871-9CE9-B966723F5DD4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2" creationId="{76425AEF-AB23-4AF4-A91E-DC1ED71D9D1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3" creationId="{247681BD-FF3B-422C-A459-4F42854B9FC6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4" creationId="{3D300C92-BF4A-43C4-9AB5-1F05AC3EDDB1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5" creationId="{37E94739-2B56-478E-8DDE-F7DA0FE2A6C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6" creationId="{48EDFEB7-4E8A-471B-8686-A1D71230D8F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7" creationId="{17FC8BD0-CC71-40A9-84BF-2F5061D9087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8" creationId="{6EE8DF83-9B0D-45BD-B83A-B843D3B518AD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9" creationId="{2AD763B9-F95E-4191-A698-0DF60D367976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0" creationId="{651CB033-8246-4F5C-845A-0D3FC47CEE1B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1" creationId="{D001593C-7FA8-4AB5-B98E-E65E4CFA3650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2" creationId="{A2782858-1E8F-44DF-99D0-9C73AB82A6EC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3" creationId="{979D0A26-1E3B-409F-8F08-7C4493C9645A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4" creationId="{D11B99C4-96FA-4EFD-9789-5103E76AA4C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5" creationId="{C13CCADF-22BA-4041-9CA2-4B87EF53D431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6" creationId="{3BF7F1E4-FB7B-4C81-BB3A-E9DBCD51B1A0}"/>
          </ac:spMkLst>
        </pc:spChg>
      </pc:sldChg>
      <pc:sldChg chg="add del replId">
        <pc:chgData name="Sargsyan, Davit [JRDUS]" userId="3e31b559-84b2-4844-9a39-5ca6ce0fe171" providerId="ADAL" clId="{0A2B9E98-7000-46D7-9DA3-3332760DA795}" dt="2021-07-06T03:08:18.236" v="196" actId="47"/>
        <pc:sldMkLst>
          <pc:docMk/>
          <pc:sldMk cId="1332589490" sldId="476"/>
        </pc:sldMkLst>
      </pc:sldChg>
      <pc:sldChg chg="addSp modSp add mod modAnim">
        <pc:chgData name="Sargsyan, Davit [JRDUS]" userId="3e31b559-84b2-4844-9a39-5ca6ce0fe171" providerId="ADAL" clId="{0A2B9E98-7000-46D7-9DA3-3332760DA795}" dt="2021-07-06T03:12:22.486" v="289" actId="1076"/>
        <pc:sldMkLst>
          <pc:docMk/>
          <pc:sldMk cId="4294961284" sldId="476"/>
        </pc:sldMkLst>
        <pc:spChg chg="add mod">
          <ac:chgData name="Sargsyan, Davit [JRDUS]" userId="3e31b559-84b2-4844-9a39-5ca6ce0fe171" providerId="ADAL" clId="{0A2B9E98-7000-46D7-9DA3-3332760DA795}" dt="2021-07-06T03:10:31.680" v="217" actId="1076"/>
          <ac:spMkLst>
            <pc:docMk/>
            <pc:sldMk cId="4294961284" sldId="476"/>
            <ac:spMk id="4" creationId="{7DA6B61A-D1EA-45A1-93A7-E452201FF351}"/>
          </ac:spMkLst>
        </pc:spChg>
        <pc:spChg chg="add mod">
          <ac:chgData name="Sargsyan, Davit [JRDUS]" userId="3e31b559-84b2-4844-9a39-5ca6ce0fe171" providerId="ADAL" clId="{0A2B9E98-7000-46D7-9DA3-3332760DA795}" dt="2021-07-06T03:11:28.558" v="280" actId="1076"/>
          <ac:spMkLst>
            <pc:docMk/>
            <pc:sldMk cId="4294961284" sldId="476"/>
            <ac:spMk id="5" creationId="{B365B08E-8C98-4385-9A70-A4CC7B6BC30C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1" creationId="{6A64CC7A-8D8D-4630-8001-37B5565A3024}"/>
          </ac:spMkLst>
        </pc:spChg>
        <pc:spChg chg="add mod">
          <ac:chgData name="Sargsyan, Davit [JRDUS]" userId="3e31b559-84b2-4844-9a39-5ca6ce0fe171" providerId="ADAL" clId="{0A2B9E98-7000-46D7-9DA3-3332760DA795}" dt="2021-07-06T03:11:52.279" v="283" actId="1076"/>
          <ac:spMkLst>
            <pc:docMk/>
            <pc:sldMk cId="4294961284" sldId="476"/>
            <ac:spMk id="12" creationId="{5B61F7E2-77C1-40A4-9A0B-60F4B64D6814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3" creationId="{910CE8BE-3E73-4914-8EAE-335031ACC785}"/>
          </ac:spMkLst>
        </pc:spChg>
        <pc:spChg chg="add mod">
          <ac:chgData name="Sargsyan, Davit [JRDUS]" userId="3e31b559-84b2-4844-9a39-5ca6ce0fe171" providerId="ADAL" clId="{0A2B9E98-7000-46D7-9DA3-3332760DA795}" dt="2021-07-06T03:12:22.486" v="289" actId="1076"/>
          <ac:spMkLst>
            <pc:docMk/>
            <pc:sldMk cId="4294961284" sldId="476"/>
            <ac:spMk id="14" creationId="{E6B7D0CC-DCCD-4CE4-BD65-35931F27A7F6}"/>
          </ac:spMkLst>
        </pc:spChg>
        <pc:picChg chg="add mod">
          <ac:chgData name="Sargsyan, Davit [JRDUS]" userId="3e31b559-84b2-4844-9a39-5ca6ce0fe171" providerId="ADAL" clId="{0A2B9E98-7000-46D7-9DA3-3332760DA795}" dt="2021-07-06T03:11:25.990" v="279" actId="1076"/>
          <ac:picMkLst>
            <pc:docMk/>
            <pc:sldMk cId="4294961284" sldId="476"/>
            <ac:picMk id="6" creationId="{26A0DB77-B1DA-4D44-8C6A-7AD18FDFCEE3}"/>
          </ac:picMkLst>
        </pc:picChg>
        <pc:picChg chg="add mod">
          <ac:chgData name="Sargsyan, Davit [JRDUS]" userId="3e31b559-84b2-4844-9a39-5ca6ce0fe171" providerId="ADAL" clId="{0A2B9E98-7000-46D7-9DA3-3332760DA795}" dt="2021-07-06T03:12:09.110" v="285" actId="1076"/>
          <ac:picMkLst>
            <pc:docMk/>
            <pc:sldMk cId="4294961284" sldId="476"/>
            <ac:picMk id="9" creationId="{B1B615C5-26AD-4D5D-B104-8FD1A28C8F6A}"/>
          </ac:picMkLst>
        </pc:picChg>
        <pc:picChg chg="add mod">
          <ac:chgData name="Sargsyan, Davit [JRDUS]" userId="3e31b559-84b2-4844-9a39-5ca6ce0fe171" providerId="ADAL" clId="{0A2B9E98-7000-46D7-9DA3-3332760DA795}" dt="2021-07-06T03:11:52.279" v="283" actId="1076"/>
          <ac:picMkLst>
            <pc:docMk/>
            <pc:sldMk cId="4294961284" sldId="476"/>
            <ac:picMk id="10" creationId="{7DF9D82B-A434-4E39-9CEE-19F19D1BA4A0}"/>
          </ac:picMkLst>
        </pc:picChg>
      </pc:sldChg>
      <pc:sldChg chg="addSp delSp modSp add del mod delAnim modAnim">
        <pc:chgData name="Sargsyan, Davit [JRDUS]" userId="3e31b559-84b2-4844-9a39-5ca6ce0fe171" providerId="ADAL" clId="{0A2B9E98-7000-46D7-9DA3-3332760DA795}" dt="2021-07-06T03:14:53.383" v="317" actId="47"/>
        <pc:sldMkLst>
          <pc:docMk/>
          <pc:sldMk cId="3316175987" sldId="477"/>
        </pc:sldMkLst>
        <pc:spChg chg="add mod">
          <ac:chgData name="Sargsyan, Davit [JRDUS]" userId="3e31b559-84b2-4844-9a39-5ca6ce0fe171" providerId="ADAL" clId="{0A2B9E98-7000-46D7-9DA3-3332760DA795}" dt="2021-07-06T03:13:39.855" v="305" actId="1076"/>
          <ac:spMkLst>
            <pc:docMk/>
            <pc:sldMk cId="3316175987" sldId="477"/>
            <ac:spMk id="4" creationId="{7981A2E2-5BDA-4674-8E6D-FE4881A0EC4F}"/>
          </ac:spMkLst>
        </pc:spChg>
        <pc:spChg chg="add mod">
          <ac:chgData name="Sargsyan, Davit [JRDUS]" userId="3e31b559-84b2-4844-9a39-5ca6ce0fe171" providerId="ADAL" clId="{0A2B9E98-7000-46D7-9DA3-3332760DA795}" dt="2021-07-06T03:13:44.087" v="307" actId="1076"/>
          <ac:spMkLst>
            <pc:docMk/>
            <pc:sldMk cId="3316175987" sldId="477"/>
            <ac:spMk id="5" creationId="{C1F33855-1CFD-458F-8762-F214F4DAAE90}"/>
          </ac:spMkLst>
        </pc:spChg>
        <pc:spChg chg="add del mod">
          <ac:chgData name="Sargsyan, Davit [JRDUS]" userId="3e31b559-84b2-4844-9a39-5ca6ce0fe171" providerId="ADAL" clId="{0A2B9E98-7000-46D7-9DA3-3332760DA795}" dt="2021-07-06T03:14:28.601" v="314" actId="478"/>
          <ac:spMkLst>
            <pc:docMk/>
            <pc:sldMk cId="3316175987" sldId="477"/>
            <ac:spMk id="6" creationId="{2D0FDA43-2ECF-4E4E-99F3-779A71C8939D}"/>
          </ac:spMkLst>
        </pc:spChg>
        <pc:spChg chg="add del mod">
          <ac:chgData name="Sargsyan, Davit [JRDUS]" userId="3e31b559-84b2-4844-9a39-5ca6ce0fe171" providerId="ADAL" clId="{0A2B9E98-7000-46D7-9DA3-3332760DA795}" dt="2021-07-06T03:14:30.606" v="315" actId="478"/>
          <ac:spMkLst>
            <pc:docMk/>
            <pc:sldMk cId="3316175987" sldId="477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4:18.257" v="312" actId="47"/>
        <pc:sldMkLst>
          <pc:docMk/>
          <pc:sldMk cId="1803883263" sldId="478"/>
        </pc:sldMkLst>
      </pc:sldChg>
      <pc:sldChg chg="delSp add mod delAnim">
        <pc:chgData name="Sargsyan, Davit [JRDUS]" userId="3e31b559-84b2-4844-9a39-5ca6ce0fe171" providerId="ADAL" clId="{0A2B9E98-7000-46D7-9DA3-3332760DA795}" dt="2021-07-06T03:14:42.839" v="316" actId="478"/>
        <pc:sldMkLst>
          <pc:docMk/>
          <pc:sldMk cId="836114011" sldId="479"/>
        </pc:sldMkLst>
        <pc:spChg chg="del">
          <ac:chgData name="Sargsyan, Davit [JRDUS]" userId="3e31b559-84b2-4844-9a39-5ca6ce0fe171" providerId="ADAL" clId="{0A2B9E98-7000-46D7-9DA3-3332760DA795}" dt="2021-07-06T03:14:42.839" v="316" actId="478"/>
          <ac:spMkLst>
            <pc:docMk/>
            <pc:sldMk cId="836114011" sldId="479"/>
            <ac:spMk id="9" creationId="{5DD7235E-E1B9-43A6-86CD-79628AC10A8C}"/>
          </ac:spMkLst>
        </pc:spChg>
      </pc:sldChg>
      <pc:sldChg chg="modSp add modAnim">
        <pc:chgData name="Sargsyan, Davit [JRDUS]" userId="3e31b559-84b2-4844-9a39-5ca6ce0fe171" providerId="ADAL" clId="{0A2B9E98-7000-46D7-9DA3-3332760DA795}" dt="2021-07-06T03:15:14.055" v="322" actId="20577"/>
        <pc:sldMkLst>
          <pc:docMk/>
          <pc:sldMk cId="2655608431" sldId="480"/>
        </pc:sldMkLst>
        <pc:spChg chg="mod">
          <ac:chgData name="Sargsyan, Davit [JRDUS]" userId="3e31b559-84b2-4844-9a39-5ca6ce0fe171" providerId="ADAL" clId="{0A2B9E98-7000-46D7-9DA3-3332760DA795}" dt="2021-07-06T03:15:14.055" v="322" actId="20577"/>
          <ac:spMkLst>
            <pc:docMk/>
            <pc:sldMk cId="2655608431" sldId="480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5:27.729" v="323" actId="47"/>
        <pc:sldMkLst>
          <pc:docMk/>
          <pc:sldMk cId="3501667098" sldId="481"/>
        </pc:sldMkLst>
      </pc:sldChg>
      <pc:sldChg chg="add">
        <pc:chgData name="Sargsyan, Davit [JRDUS]" userId="3e31b559-84b2-4844-9a39-5ca6ce0fe171" providerId="ADAL" clId="{0A2B9E98-7000-46D7-9DA3-3332760DA795}" dt="2021-07-06T03:15:05.380" v="319" actId="2890"/>
        <pc:sldMkLst>
          <pc:docMk/>
          <pc:sldMk cId="163544752" sldId="482"/>
        </pc:sldMkLst>
      </pc:sldChg>
    </pc:docChg>
  </pc:docChgLst>
  <pc:docChgLst>
    <pc:chgData name="Tryputsen, Volha [JRDUS]" userId="S::vtryputs@its.jnj.com::dd4c92e7-cdfe-4183-bf89-cd4f2cf7b208" providerId="AD" clId="Web-{7D1A0757-F700-E03E-20E8-FDBD23B2C020}"/>
    <pc:docChg chg="addSld delSld modSld">
      <pc:chgData name="Tryputsen, Volha [JRDUS]" userId="S::vtryputs@its.jnj.com::dd4c92e7-cdfe-4183-bf89-cd4f2cf7b208" providerId="AD" clId="Web-{7D1A0757-F700-E03E-20E8-FDBD23B2C020}" dt="2021-07-06T03:22:39.196" v="69" actId="20577"/>
      <pc:docMkLst>
        <pc:docMk/>
      </pc:docMkLst>
      <pc:sldChg chg="addSp delSp modSp">
        <pc:chgData name="Tryputsen, Volha [JRDUS]" userId="S::vtryputs@its.jnj.com::dd4c92e7-cdfe-4183-bf89-cd4f2cf7b208" providerId="AD" clId="Web-{7D1A0757-F700-E03E-20E8-FDBD23B2C020}" dt="2021-07-06T02:46:29.669" v="6"/>
        <pc:sldMkLst>
          <pc:docMk/>
          <pc:sldMk cId="1428729176" sldId="258"/>
        </pc:sldMkLst>
        <pc:picChg chg="add del mod">
          <ac:chgData name="Tryputsen, Volha [JRDUS]" userId="S::vtryputs@its.jnj.com::dd4c92e7-cdfe-4183-bf89-cd4f2cf7b208" providerId="AD" clId="Web-{7D1A0757-F700-E03E-20E8-FDBD23B2C020}" dt="2021-07-06T02:46:29.669" v="6"/>
          <ac:picMkLst>
            <pc:docMk/>
            <pc:sldMk cId="1428729176" sldId="258"/>
            <ac:picMk id="3" creationId="{465C2A71-33C9-4D9C-B275-D0728BF989D3}"/>
          </ac:picMkLst>
        </pc:picChg>
      </pc:sldChg>
      <pc:sldChg chg="addSp delSp modSp new">
        <pc:chgData name="Tryputsen, Volha [JRDUS]" userId="S::vtryputs@its.jnj.com::dd4c92e7-cdfe-4183-bf89-cd4f2cf7b208" providerId="AD" clId="Web-{7D1A0757-F700-E03E-20E8-FDBD23B2C020}" dt="2021-07-06T03:01:01.138" v="11"/>
        <pc:sldMkLst>
          <pc:docMk/>
          <pc:sldMk cId="1435306809" sldId="466"/>
        </pc:sldMkLst>
        <pc:spChg chg="del mod">
          <ac:chgData name="Tryputsen, Volha [JRDUS]" userId="S::vtryputs@its.jnj.com::dd4c92e7-cdfe-4183-bf89-cd4f2cf7b208" providerId="AD" clId="Web-{7D1A0757-F700-E03E-20E8-FDBD23B2C020}" dt="2021-07-06T03:00:50.653" v="7"/>
          <ac:spMkLst>
            <pc:docMk/>
            <pc:sldMk cId="1435306809" sldId="466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00:53.044" v="8"/>
          <ac:spMkLst>
            <pc:docMk/>
            <pc:sldMk cId="1435306809" sldId="466"/>
            <ac:spMk id="3" creationId="{B2D5DB2B-5C47-4734-8AEB-DA8A2AED0DB2}"/>
          </ac:spMkLst>
        </pc:spChg>
        <pc:spChg chg="add del mod">
          <ac:chgData name="Tryputsen, Volha [JRDUS]" userId="S::vtryputs@its.jnj.com::dd4c92e7-cdfe-4183-bf89-cd4f2cf7b208" providerId="AD" clId="Web-{7D1A0757-F700-E03E-20E8-FDBD23B2C020}" dt="2021-07-06T03:00:54.841" v="9"/>
          <ac:spMkLst>
            <pc:docMk/>
            <pc:sldMk cId="1435306809" sldId="466"/>
            <ac:spMk id="6" creationId="{7241127C-CE82-4EB6-B4C9-3E114F7AC5F2}"/>
          </ac:spMkLst>
        </pc:spChg>
        <pc:picChg chg="add del mod">
          <ac:chgData name="Tryputsen, Volha [JRDUS]" userId="S::vtryputs@its.jnj.com::dd4c92e7-cdfe-4183-bf89-cd4f2cf7b208" providerId="AD" clId="Web-{7D1A0757-F700-E03E-20E8-FDBD23B2C020}" dt="2021-07-06T03:01:01.138" v="11"/>
          <ac:picMkLst>
            <pc:docMk/>
            <pc:sldMk cId="1435306809" sldId="466"/>
            <ac:picMk id="7" creationId="{00127AC9-0595-4AF6-A771-92E6D0384522}"/>
          </ac:picMkLst>
        </pc:picChg>
      </pc:sldChg>
      <pc:sldChg chg="del">
        <pc:chgData name="Tryputsen, Volha [JRDUS]" userId="S::vtryputs@its.jnj.com::dd4c92e7-cdfe-4183-bf89-cd4f2cf7b208" providerId="AD" clId="Web-{7D1A0757-F700-E03E-20E8-FDBD23B2C020}" dt="2021-07-06T03:03:14.943" v="13"/>
        <pc:sldMkLst>
          <pc:docMk/>
          <pc:sldMk cId="4038473208" sldId="468"/>
        </pc:sldMkLst>
      </pc:sldChg>
      <pc:sldChg chg="del">
        <pc:chgData name="Tryputsen, Volha [JRDUS]" userId="S::vtryputs@its.jnj.com::dd4c92e7-cdfe-4183-bf89-cd4f2cf7b208" providerId="AD" clId="Web-{7D1A0757-F700-E03E-20E8-FDBD23B2C020}" dt="2021-07-06T03:03:13.099" v="12"/>
        <pc:sldMkLst>
          <pc:docMk/>
          <pc:sldMk cId="2035567936" sldId="471"/>
        </pc:sldMkLst>
      </pc:sldChg>
      <pc:sldChg chg="delSp modSp">
        <pc:chgData name="Tryputsen, Volha [JRDUS]" userId="S::vtryputs@its.jnj.com::dd4c92e7-cdfe-4183-bf89-cd4f2cf7b208" providerId="AD" clId="Web-{7D1A0757-F700-E03E-20E8-FDBD23B2C020}" dt="2021-07-06T03:22:39.196" v="69" actId="20577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7D1A0757-F700-E03E-20E8-FDBD23B2C020}" dt="2021-07-06T03:22:39.196" v="69" actId="20577"/>
          <ac:spMkLst>
            <pc:docMk/>
            <pc:sldMk cId="2588182677" sldId="474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11:57.058" v="14"/>
          <ac:spMkLst>
            <pc:docMk/>
            <pc:sldMk cId="2588182677" sldId="474"/>
            <ac:spMk id="3" creationId="{B2D5DB2B-5C47-4734-8AEB-DA8A2AED0DB2}"/>
          </ac:spMkLst>
        </pc:spChg>
      </pc:sldChg>
    </pc:docChg>
  </pc:docChgLst>
  <pc:docChgLst>
    <pc:chgData name="Tryputsen, Volha [JRDUS]" userId="S::vtryputs@its.jnj.com::dd4c92e7-cdfe-4183-bf89-cd4f2cf7b208" providerId="AD" clId="Web-{896EF4B9-E26A-4166-9EF2-8DD70D6B7D25}"/>
    <pc:docChg chg="modSld">
      <pc:chgData name="Tryputsen, Volha [JRDUS]" userId="S::vtryputs@its.jnj.com::dd4c92e7-cdfe-4183-bf89-cd4f2cf7b208" providerId="AD" clId="Web-{896EF4B9-E26A-4166-9EF2-8DD70D6B7D25}" dt="2021-07-08T12:10:09.755" v="6" actId="20577"/>
      <pc:docMkLst>
        <pc:docMk/>
      </pc:docMkLst>
      <pc:sldChg chg="modSp">
        <pc:chgData name="Tryputsen, Volha [JRDUS]" userId="S::vtryputs@its.jnj.com::dd4c92e7-cdfe-4183-bf89-cd4f2cf7b208" providerId="AD" clId="Web-{896EF4B9-E26A-4166-9EF2-8DD70D6B7D25}" dt="2021-07-08T11:45:33.212" v="2"/>
        <pc:sldMkLst>
          <pc:docMk/>
          <pc:sldMk cId="3381550985" sldId="294"/>
        </pc:sldMkLst>
        <pc:picChg chg="mod">
          <ac:chgData name="Tryputsen, Volha [JRDUS]" userId="S::vtryputs@its.jnj.com::dd4c92e7-cdfe-4183-bf89-cd4f2cf7b208" providerId="AD" clId="Web-{896EF4B9-E26A-4166-9EF2-8DD70D6B7D25}" dt="2021-07-08T11:45:33.196" v="0"/>
          <ac:picMkLst>
            <pc:docMk/>
            <pc:sldMk cId="3381550985" sldId="294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896EF4B9-E26A-4166-9EF2-8DD70D6B7D25}" dt="2021-07-08T11:45:33.212" v="1"/>
          <ac:picMkLst>
            <pc:docMk/>
            <pc:sldMk cId="3381550985" sldId="294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896EF4B9-E26A-4166-9EF2-8DD70D6B7D25}" dt="2021-07-08T11:45:33.212" v="2"/>
          <ac:picMkLst>
            <pc:docMk/>
            <pc:sldMk cId="3381550985" sldId="294"/>
            <ac:picMk id="13" creationId="{767F590E-E53B-44A0-BDE7-C29D11C31308}"/>
          </ac:picMkLst>
        </pc:picChg>
      </pc:sldChg>
      <pc:sldChg chg="modSp">
        <pc:chgData name="Tryputsen, Volha [JRDUS]" userId="S::vtryputs@its.jnj.com::dd4c92e7-cdfe-4183-bf89-cd4f2cf7b208" providerId="AD" clId="Web-{896EF4B9-E26A-4166-9EF2-8DD70D6B7D25}" dt="2021-07-08T12:10:09.755" v="6" actId="20577"/>
        <pc:sldMkLst>
          <pc:docMk/>
          <pc:sldMk cId="91292791" sldId="305"/>
        </pc:sldMkLst>
        <pc:spChg chg="mod">
          <ac:chgData name="Tryputsen, Volha [JRDUS]" userId="S::vtryputs@its.jnj.com::dd4c92e7-cdfe-4183-bf89-cd4f2cf7b208" providerId="AD" clId="Web-{896EF4B9-E26A-4166-9EF2-8DD70D6B7D25}" dt="2021-07-08T12:10:09.755" v="6" actId="20577"/>
          <ac:spMkLst>
            <pc:docMk/>
            <pc:sldMk cId="91292791" sldId="305"/>
            <ac:spMk id="3" creationId="{060EA03B-77E8-47BE-80B2-79BDAEDCAC5C}"/>
          </ac:spMkLst>
        </pc:spChg>
      </pc:sldChg>
    </pc:docChg>
  </pc:docChgLst>
  <pc:docChgLst>
    <pc:chgData name="Sargsyan, Davit [JRDUS]" userId="3e31b559-84b2-4844-9a39-5ca6ce0fe171" providerId="ADAL" clId="{CDF7EB2D-A385-41C4-B79E-7EEAEBDE2CC3}"/>
    <pc:docChg chg="undo custSel addSld delSld modSld sldOrd">
      <pc:chgData name="Sargsyan, Davit [JRDUS]" userId="3e31b559-84b2-4844-9a39-5ca6ce0fe171" providerId="ADAL" clId="{CDF7EB2D-A385-41C4-B79E-7EEAEBDE2CC3}" dt="2021-07-08T14:52:43.251" v="3866" actId="20577"/>
      <pc:docMkLst>
        <pc:docMk/>
      </pc:docMkLst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404390095" sldId="256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32175076" sldId="258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3023155611" sldId="259"/>
        </pc:sldMkLst>
      </pc:sldChg>
      <pc:sldChg chg="ord">
        <pc:chgData name="Sargsyan, Davit [JRDUS]" userId="3e31b559-84b2-4844-9a39-5ca6ce0fe171" providerId="ADAL" clId="{CDF7EB2D-A385-41C4-B79E-7EEAEBDE2CC3}" dt="2021-07-08T11:28:01.076" v="2718"/>
        <pc:sldMkLst>
          <pc:docMk/>
          <pc:sldMk cId="2856571966" sldId="268"/>
        </pc:sldMkLst>
      </pc:sldChg>
      <pc:sldChg chg="modSp mod">
        <pc:chgData name="Sargsyan, Davit [JRDUS]" userId="3e31b559-84b2-4844-9a39-5ca6ce0fe171" providerId="ADAL" clId="{CDF7EB2D-A385-41C4-B79E-7EEAEBDE2CC3}" dt="2021-07-07T19:57:08.240" v="581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CDF7EB2D-A385-41C4-B79E-7EEAEBDE2CC3}" dt="2021-07-07T19:57:08.240" v="581" actId="20577"/>
          <ac:spMkLst>
            <pc:docMk/>
            <pc:sldMk cId="1610475474" sldId="269"/>
            <ac:spMk id="2" creationId="{404271B2-100A-4185-B80E-4E1853340AD3}"/>
          </ac:spMkLst>
        </pc:spChg>
      </pc:sldChg>
      <pc:sldChg chg="addSp modSp mod">
        <pc:chgData name="Sargsyan, Davit [JRDUS]" userId="3e31b559-84b2-4844-9a39-5ca6ce0fe171" providerId="ADAL" clId="{CDF7EB2D-A385-41C4-B79E-7EEAEBDE2CC3}" dt="2021-07-07T20:05:40.418" v="721" actId="20577"/>
        <pc:sldMkLst>
          <pc:docMk/>
          <pc:sldMk cId="1178713924" sldId="273"/>
        </pc:sldMkLst>
        <pc:spChg chg="add mod">
          <ac:chgData name="Sargsyan, Davit [JRDUS]" userId="3e31b559-84b2-4844-9a39-5ca6ce0fe171" providerId="ADAL" clId="{CDF7EB2D-A385-41C4-B79E-7EEAEBDE2CC3}" dt="2021-07-07T20:05:33.591" v="720" actId="1076"/>
          <ac:spMkLst>
            <pc:docMk/>
            <pc:sldMk cId="1178713924" sldId="273"/>
            <ac:spMk id="9" creationId="{E47EF830-C170-489F-984A-43A0200C3563}"/>
          </ac:spMkLst>
        </pc:spChg>
        <pc:spChg chg="mod">
          <ac:chgData name="Sargsyan, Davit [JRDUS]" userId="3e31b559-84b2-4844-9a39-5ca6ce0fe171" providerId="ADAL" clId="{CDF7EB2D-A385-41C4-B79E-7EEAEBDE2CC3}" dt="2021-07-07T20:05:40.418" v="721" actId="20577"/>
          <ac:spMkLst>
            <pc:docMk/>
            <pc:sldMk cId="1178713924" sldId="273"/>
            <ac:spMk id="10" creationId="{FF4E82D0-22DF-45EC-8973-D57B16E8A739}"/>
          </ac:spMkLst>
        </pc:spChg>
      </pc:sldChg>
      <pc:sldChg chg="addSp modSp mod">
        <pc:chgData name="Sargsyan, Davit [JRDUS]" userId="3e31b559-84b2-4844-9a39-5ca6ce0fe171" providerId="ADAL" clId="{CDF7EB2D-A385-41C4-B79E-7EEAEBDE2CC3}" dt="2021-07-07T19:01:35.630" v="128" actId="113"/>
        <pc:sldMkLst>
          <pc:docMk/>
          <pc:sldMk cId="3225499078" sldId="277"/>
        </pc:sldMkLst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" creationId="{11CC8449-07A8-4204-B554-91DDD3737C90}"/>
          </ac:spMkLst>
        </pc:spChg>
        <pc:spChg chg="mod">
          <ac:chgData name="Sargsyan, Davit [JRDUS]" userId="3e31b559-84b2-4844-9a39-5ca6ce0fe171" providerId="ADAL" clId="{CDF7EB2D-A385-41C4-B79E-7EEAEBDE2CC3}" dt="2021-07-07T19:01:35.630" v="128" actId="113"/>
          <ac:spMkLst>
            <pc:docMk/>
            <pc:sldMk cId="3225499078" sldId="277"/>
            <ac:spMk id="10" creationId="{FF4E82D0-22DF-45EC-8973-D57B16E8A739}"/>
          </ac:spMkLst>
        </pc:spChg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5" creationId="{C4DC68CA-0651-47FE-8408-643920A49D77}"/>
          </ac:spMkLst>
        </pc:spChg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8" creationId="{E0F11574-7257-4BF5-BD8D-DB0157D058AE}"/>
          </ac:spMkLst>
        </pc:sp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5" creationId="{BC4E02D0-4A58-44E2-B90E-EDAC5309198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1" creationId="{9A9280F9-4678-4B7C-9BE6-451C5E17436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2" creationId="{C05CD393-3DFF-4E39-AAC9-ECE97AFF4903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3" creationId="{0486FEE3-B605-43DD-A2C9-515A437C3C4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6" creationId="{2472426E-C160-4982-BEE5-A10FFAE19947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7" creationId="{44E8F13A-D569-4399-A8D5-151F9050A8BA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8" creationId="{EF393318-6FE0-4693-96AA-73F7A4454CD6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9" creationId="{D1232E17-36D6-4CF5-89DB-748C98DA5D5E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0" creationId="{09476FB4-AA32-4D00-BA79-912FA7802D6D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1" creationId="{62663216-D33E-4A26-8EDD-8A2190210D6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2" creationId="{B49D433F-55E4-409E-AABD-06F4B0D3777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3" creationId="{58BD337E-5F6B-40CE-96E7-0D017D48D94B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4" creationId="{5F3F6F77-E45D-4972-A499-81CA15D7506C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5" creationId="{1228A702-403A-4CD8-9542-A21580A7B3A8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9" creationId="{5D32AAEF-98C2-49C5-A20C-2D357F49BE1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0" creationId="{5DD4B126-BB70-4B35-98B6-FDA274BF421D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1" creationId="{442FE4C0-A6BB-4464-995E-7B3E011F5BE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2" creationId="{15C18673-2C6E-4BFA-A8FD-FF0ED2D2E77F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3" creationId="{7BB2EAFA-0DF9-4CB7-9709-BD853FF64F6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4" creationId="{168EAEB4-4D78-4476-BB0C-C72C87E0F5B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6" creationId="{4625FD9E-F7A7-4433-AD53-2497315EBB4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7" creationId="{F811E46C-4E03-4707-925E-400798E86AEF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9" creationId="{1F0AFD8D-AFB8-4153-8D64-3B0903B5FB87}"/>
          </ac:picMkLst>
        </pc:picChg>
      </pc:sldChg>
      <pc:sldChg chg="addSp delSp modSp add mod ord">
        <pc:chgData name="Sargsyan, Davit [JRDUS]" userId="3e31b559-84b2-4844-9a39-5ca6ce0fe171" providerId="ADAL" clId="{CDF7EB2D-A385-41C4-B79E-7EEAEBDE2CC3}" dt="2021-07-07T19:05:36.741" v="339" actId="14100"/>
        <pc:sldMkLst>
          <pc:docMk/>
          <pc:sldMk cId="3088300008" sldId="279"/>
        </pc:sldMkLst>
        <pc:spChg chg="mod">
          <ac:chgData name="Sargsyan, Davit [JRDUS]" userId="3e31b559-84b2-4844-9a39-5ca6ce0fe171" providerId="ADAL" clId="{CDF7EB2D-A385-41C4-B79E-7EEAEBDE2CC3}" dt="2021-07-07T19:05:36.741" v="339" actId="14100"/>
          <ac:spMkLst>
            <pc:docMk/>
            <pc:sldMk cId="3088300008" sldId="279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CDF7EB2D-A385-41C4-B79E-7EEAEBDE2CC3}" dt="2021-07-07T19:04:55.987" v="270" actId="478"/>
          <ac:spMkLst>
            <pc:docMk/>
            <pc:sldMk cId="3088300008" sldId="279"/>
            <ac:spMk id="10" creationId="{FF4E82D0-22DF-45EC-8973-D57B16E8A739}"/>
          </ac:spMkLst>
        </pc:spChg>
        <pc:spChg chg="add mod">
          <ac:chgData name="Sargsyan, Davit [JRDUS]" userId="3e31b559-84b2-4844-9a39-5ca6ce0fe171" providerId="ADAL" clId="{CDF7EB2D-A385-41C4-B79E-7EEAEBDE2CC3}" dt="2021-07-07T19:05:15.983" v="320" actId="20577"/>
          <ac:spMkLst>
            <pc:docMk/>
            <pc:sldMk cId="3088300008" sldId="279"/>
            <ac:spMk id="35" creationId="{9EAE5F66-5202-4732-BD4D-CA784C44F02A}"/>
          </ac:spMkLst>
        </pc:sp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5" creationId="{BC4E02D0-4A58-44E2-B90E-EDAC5309198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1" creationId="{9A9280F9-4678-4B7C-9BE6-451C5E17436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2" creationId="{C05CD393-3DFF-4E39-AAC9-ECE97AFF4903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3" creationId="{0486FEE3-B605-43DD-A2C9-515A437C3C4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6" creationId="{2472426E-C160-4982-BEE5-A10FFAE19947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7" creationId="{44E8F13A-D569-4399-A8D5-151F9050A8BA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8" creationId="{EF393318-6FE0-4693-96AA-73F7A4454CD6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9" creationId="{D1232E17-36D6-4CF5-89DB-748C98DA5D5E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0" creationId="{09476FB4-AA32-4D00-BA79-912FA7802D6D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1" creationId="{62663216-D33E-4A26-8EDD-8A2190210D6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2" creationId="{B49D433F-55E4-409E-AABD-06F4B0D3777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3" creationId="{58BD337E-5F6B-40CE-96E7-0D017D48D94B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4" creationId="{5F3F6F77-E45D-4972-A499-81CA15D7506C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5" creationId="{1228A702-403A-4CD8-9542-A21580A7B3A8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9" creationId="{5D32AAEF-98C2-49C5-A20C-2D357F49BE1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0" creationId="{5DD4B126-BB70-4B35-98B6-FDA274BF421D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1" creationId="{442FE4C0-A6BB-4464-995E-7B3E011F5BE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2" creationId="{15C18673-2C6E-4BFA-A8FD-FF0ED2D2E77F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3" creationId="{7BB2EAFA-0DF9-4CB7-9709-BD853FF64F6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4" creationId="{168EAEB4-4D78-4476-BB0C-C72C87E0F5B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6" creationId="{4625FD9E-F7A7-4433-AD53-2497315EBB4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7" creationId="{F811E46C-4E03-4707-925E-400798E86AEF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9" creationId="{1F0AFD8D-AFB8-4153-8D64-3B0903B5FB87}"/>
          </ac:picMkLst>
        </pc:picChg>
      </pc:sldChg>
      <pc:sldChg chg="addSp delSp modSp add mod ord">
        <pc:chgData name="Sargsyan, Davit [JRDUS]" userId="3e31b559-84b2-4844-9a39-5ca6ce0fe171" providerId="ADAL" clId="{CDF7EB2D-A385-41C4-B79E-7EEAEBDE2CC3}" dt="2021-07-07T19:48:33.337" v="576" actId="20577"/>
        <pc:sldMkLst>
          <pc:docMk/>
          <pc:sldMk cId="2183813684" sldId="280"/>
        </pc:sldMkLst>
        <pc:spChg chg="mod">
          <ac:chgData name="Sargsyan, Davit [JRDUS]" userId="3e31b559-84b2-4844-9a39-5ca6ce0fe171" providerId="ADAL" clId="{CDF7EB2D-A385-41C4-B79E-7EEAEBDE2CC3}" dt="2021-07-07T19:05:31.941" v="338" actId="14100"/>
          <ac:spMkLst>
            <pc:docMk/>
            <pc:sldMk cId="2183813684" sldId="280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7T19:48:33.337" v="576" actId="20577"/>
          <ac:spMkLst>
            <pc:docMk/>
            <pc:sldMk cId="2183813684" sldId="280"/>
            <ac:spMk id="6" creationId="{43762652-97AF-4673-B133-45E4BC4BD052}"/>
          </ac:spMkLst>
        </pc:spChg>
        <pc:spChg chg="del">
          <ac:chgData name="Sargsyan, Davit [JRDUS]" userId="3e31b559-84b2-4844-9a39-5ca6ce0fe171" providerId="ADAL" clId="{CDF7EB2D-A385-41C4-B79E-7EEAEBDE2CC3}" dt="2021-07-07T19:04:52.151" v="269" actId="21"/>
          <ac:spMkLst>
            <pc:docMk/>
            <pc:sldMk cId="2183813684" sldId="280"/>
            <ac:spMk id="10" creationId="{FF4E82D0-22DF-45EC-8973-D57B16E8A739}"/>
          </ac:spMkLst>
        </pc:spChg>
        <pc:grpChg chg="del mod">
          <ac:chgData name="Sargsyan, Davit [JRDUS]" userId="3e31b559-84b2-4844-9a39-5ca6ce0fe171" providerId="ADAL" clId="{CDF7EB2D-A385-41C4-B79E-7EEAEBDE2CC3}" dt="2021-07-07T19:07:02.480" v="421"/>
          <ac:grpSpMkLst>
            <pc:docMk/>
            <pc:sldMk cId="2183813684" sldId="280"/>
            <ac:grpSpMk id="5" creationId="{8B043A65-F3BF-42DC-99F9-C537B2BCF2EA}"/>
          </ac:grpSpMkLst>
        </pc:grpChg>
        <pc:grpChg chg="del mod">
          <ac:chgData name="Sargsyan, Davit [JRDUS]" userId="3e31b559-84b2-4844-9a39-5ca6ce0fe171" providerId="ADAL" clId="{CDF7EB2D-A385-41C4-B79E-7EEAEBDE2CC3}" dt="2021-07-07T19:07:08.229" v="426"/>
          <ac:grpSpMkLst>
            <pc:docMk/>
            <pc:sldMk cId="2183813684" sldId="280"/>
            <ac:grpSpMk id="12" creationId="{44E33BAD-98C2-4965-90BF-27DB36734E19}"/>
          </ac:grpSpMkLst>
        </pc:grpChg>
        <pc:grpChg chg="mod">
          <ac:chgData name="Sargsyan, Davit [JRDUS]" userId="3e31b559-84b2-4844-9a39-5ca6ce0fe171" providerId="ADAL" clId="{CDF7EB2D-A385-41C4-B79E-7EEAEBDE2CC3}" dt="2021-07-07T19:07:08.229" v="426"/>
          <ac:grpSpMkLst>
            <pc:docMk/>
            <pc:sldMk cId="2183813684" sldId="280"/>
            <ac:grpSpMk id="17" creationId="{E82F99C7-CCC1-4616-A877-1B732B5B1DDE}"/>
          </ac:grpSpMkLst>
        </pc:grpChg>
        <pc:grpChg chg="del mod">
          <ac:chgData name="Sargsyan, Davit [JRDUS]" userId="3e31b559-84b2-4844-9a39-5ca6ce0fe171" providerId="ADAL" clId="{CDF7EB2D-A385-41C4-B79E-7EEAEBDE2CC3}" dt="2021-07-07T19:07:23.027" v="436"/>
          <ac:grpSpMkLst>
            <pc:docMk/>
            <pc:sldMk cId="2183813684" sldId="280"/>
            <ac:grpSpMk id="22" creationId="{87E14D66-0D7F-49CA-B381-15F301D5F434}"/>
          </ac:grpSpMkLst>
        </pc:grpChg>
        <pc:grpChg chg="mod">
          <ac:chgData name="Sargsyan, Davit [JRDUS]" userId="3e31b559-84b2-4844-9a39-5ca6ce0fe171" providerId="ADAL" clId="{CDF7EB2D-A385-41C4-B79E-7EEAEBDE2CC3}" dt="2021-07-07T19:07:23.027" v="436"/>
          <ac:grpSpMkLst>
            <pc:docMk/>
            <pc:sldMk cId="2183813684" sldId="280"/>
            <ac:grpSpMk id="27" creationId="{6BB825A4-B57F-4E7F-8617-F9CD2A80E7E1}"/>
          </ac:grpSpMkLst>
        </pc:grpChg>
        <pc:grpChg chg="mod">
          <ac:chgData name="Sargsyan, Davit [JRDUS]" userId="3e31b559-84b2-4844-9a39-5ca6ce0fe171" providerId="ADAL" clId="{CDF7EB2D-A385-41C4-B79E-7EEAEBDE2CC3}" dt="2021-07-07T19:07:55.882" v="439"/>
          <ac:grpSpMkLst>
            <pc:docMk/>
            <pc:sldMk cId="2183813684" sldId="280"/>
            <ac:grpSpMk id="30" creationId="{08F05E74-3353-44BC-9531-E3B42B5BA39B}"/>
          </ac:grpSpMkLst>
        </pc:grpChg>
        <pc:grpChg chg="del mod">
          <ac:chgData name="Sargsyan, Davit [JRDUS]" userId="3e31b559-84b2-4844-9a39-5ca6ce0fe171" providerId="ADAL" clId="{CDF7EB2D-A385-41C4-B79E-7EEAEBDE2CC3}" dt="2021-07-07T19:08:02.057" v="444"/>
          <ac:grpSpMkLst>
            <pc:docMk/>
            <pc:sldMk cId="2183813684" sldId="280"/>
            <ac:grpSpMk id="33" creationId="{24789317-B319-484D-A8B5-5DE69C57520F}"/>
          </ac:grpSpMkLst>
        </pc:grpChg>
        <pc:grpChg chg="mod">
          <ac:chgData name="Sargsyan, Davit [JRDUS]" userId="3e31b559-84b2-4844-9a39-5ca6ce0fe171" providerId="ADAL" clId="{CDF7EB2D-A385-41C4-B79E-7EEAEBDE2CC3}" dt="2021-07-07T19:08:02.057" v="444"/>
          <ac:grpSpMkLst>
            <pc:docMk/>
            <pc:sldMk cId="2183813684" sldId="280"/>
            <ac:grpSpMk id="35" creationId="{5BDF5164-E964-4F80-BDCD-158F59B621B2}"/>
          </ac:grpSpMkLst>
        </pc:grp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3" creationId="{63E9E139-72C0-4507-BC0A-64D2BE9F789D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4" creationId="{E247F71C-8C0D-4463-A526-4357CCBFE00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9" creationId="{C952E0B6-C432-4055-AE6C-42993DFB8CC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1" creationId="{C64AD00A-1A4E-42B6-82AB-62E41E84B7F2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3" creationId="{54AACB40-7CC0-4B3E-86B7-FA68E2DAD30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4" creationId="{F05B5B4B-26D9-4CF4-958F-BF9397F6063C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5" creationId="{8CBE5854-5340-4008-A074-230B1F573583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6" creationId="{4EADFB1D-BC2B-4F58-B0C8-DD458334AC4B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18" creationId="{ADD5AE4D-7CF0-44BE-9B04-0EFB79E03C52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19" creationId="{57E9B9E5-36D3-47E2-AE39-EC13547FD545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0" creationId="{A8585DD7-EB74-4912-8819-E6F3EC9163A8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1" creationId="{18FE2B65-9393-41C1-A137-3F6487F4321C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3" creationId="{A901B899-C004-49B4-AB84-FBFCD64621FD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4" creationId="{A50C8C26-5DFB-4CD9-8DB5-DCDA17F0607C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5" creationId="{2369762F-4C2D-4019-B8B9-CFD4AAA234A7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6" creationId="{FF99AA0D-078A-40D1-A8BC-FB9E14BCE382}"/>
          </ac:inkMkLst>
        </pc:inkChg>
        <pc:inkChg chg="add mod">
          <ac:chgData name="Sargsyan, Davit [JRDUS]" userId="3e31b559-84b2-4844-9a39-5ca6ce0fe171" providerId="ADAL" clId="{CDF7EB2D-A385-41C4-B79E-7EEAEBDE2CC3}" dt="2021-07-07T19:07:55.882" v="439"/>
          <ac:inkMkLst>
            <pc:docMk/>
            <pc:sldMk cId="2183813684" sldId="280"/>
            <ac:inkMk id="28" creationId="{3FE61F85-5F5B-4EA0-BDA6-675AE05C92E2}"/>
          </ac:inkMkLst>
        </pc:inkChg>
        <pc:inkChg chg="add mod">
          <ac:chgData name="Sargsyan, Davit [JRDUS]" userId="3e31b559-84b2-4844-9a39-5ca6ce0fe171" providerId="ADAL" clId="{CDF7EB2D-A385-41C4-B79E-7EEAEBDE2CC3}" dt="2021-07-07T19:07:55.882" v="439"/>
          <ac:inkMkLst>
            <pc:docMk/>
            <pc:sldMk cId="2183813684" sldId="280"/>
            <ac:inkMk id="29" creationId="{BBC502A1-E04F-4352-A57D-98B0B9C465FF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1" creationId="{E00F6765-D612-483C-B057-B4A44086F514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2" creationId="{462AD417-F6C1-4458-B770-4BED1D42AA7D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4" creationId="{1BD868A6-619E-4AD5-8FA1-828942D2E4C4}"/>
          </ac:inkMkLst>
        </pc:inkChg>
        <pc:inkChg chg="add del">
          <ac:chgData name="Sargsyan, Davit [JRDUS]" userId="3e31b559-84b2-4844-9a39-5ca6ce0fe171" providerId="ADAL" clId="{CDF7EB2D-A385-41C4-B79E-7EEAEBDE2CC3}" dt="2021-07-07T19:08:29.705" v="450" actId="9405"/>
          <ac:inkMkLst>
            <pc:docMk/>
            <pc:sldMk cId="2183813684" sldId="280"/>
            <ac:inkMk id="36" creationId="{B1D15374-39DF-4ACD-ABCE-B670414DAD08}"/>
          </ac:inkMkLst>
        </pc:inkChg>
        <pc:inkChg chg="add del">
          <ac:chgData name="Sargsyan, Davit [JRDUS]" userId="3e31b559-84b2-4844-9a39-5ca6ce0fe171" providerId="ADAL" clId="{CDF7EB2D-A385-41C4-B79E-7EEAEBDE2CC3}" dt="2021-07-07T19:08:29.244" v="449" actId="9405"/>
          <ac:inkMkLst>
            <pc:docMk/>
            <pc:sldMk cId="2183813684" sldId="280"/>
            <ac:inkMk id="37" creationId="{14A93549-333D-46B5-BCF0-C6E51B591985}"/>
          </ac:inkMkLst>
        </pc:inkChg>
        <pc:inkChg chg="add del">
          <ac:chgData name="Sargsyan, Davit [JRDUS]" userId="3e31b559-84b2-4844-9a39-5ca6ce0fe171" providerId="ADAL" clId="{CDF7EB2D-A385-41C4-B79E-7EEAEBDE2CC3}" dt="2021-07-07T19:08:28.866" v="448" actId="9405"/>
          <ac:inkMkLst>
            <pc:docMk/>
            <pc:sldMk cId="2183813684" sldId="280"/>
            <ac:inkMk id="38" creationId="{0FCB4F88-AFB5-402C-9966-70D414D7A40B}"/>
          </ac:inkMkLst>
        </pc:inkChg>
      </pc:sldChg>
      <pc:sldChg chg="modSp add mod">
        <pc:chgData name="Sargsyan, Davit [JRDUS]" userId="3e31b559-84b2-4844-9a39-5ca6ce0fe171" providerId="ADAL" clId="{CDF7EB2D-A385-41C4-B79E-7EEAEBDE2CC3}" dt="2021-07-07T19:22:13.798" v="465" actId="20577"/>
        <pc:sldMkLst>
          <pc:docMk/>
          <pc:sldMk cId="173180347" sldId="281"/>
        </pc:sldMkLst>
        <pc:spChg chg="mod">
          <ac:chgData name="Sargsyan, Davit [JRDUS]" userId="3e31b559-84b2-4844-9a39-5ca6ce0fe171" providerId="ADAL" clId="{CDF7EB2D-A385-41C4-B79E-7EEAEBDE2CC3}" dt="2021-07-07T19:22:13.798" v="465" actId="20577"/>
          <ac:spMkLst>
            <pc:docMk/>
            <pc:sldMk cId="173180347" sldId="281"/>
            <ac:spMk id="35" creationId="{9EAE5F66-5202-4732-BD4D-CA784C44F02A}"/>
          </ac:spMkLst>
        </pc:spChg>
      </pc:sldChg>
      <pc:sldChg chg="addSp delSp modSp add mod">
        <pc:chgData name="Sargsyan, Davit [JRDUS]" userId="3e31b559-84b2-4844-9a39-5ca6ce0fe171" providerId="ADAL" clId="{CDF7EB2D-A385-41C4-B79E-7EEAEBDE2CC3}" dt="2021-07-07T20:36:07.382" v="750" actId="12385"/>
        <pc:sldMkLst>
          <pc:docMk/>
          <pc:sldMk cId="3742580144" sldId="282"/>
        </pc:sldMkLst>
        <pc:spChg chg="mod">
          <ac:chgData name="Sargsyan, Davit [JRDUS]" userId="3e31b559-84b2-4844-9a39-5ca6ce0fe171" providerId="ADAL" clId="{CDF7EB2D-A385-41C4-B79E-7EEAEBDE2CC3}" dt="2021-07-07T20:32:48.101" v="739" actId="20577"/>
          <ac:spMkLst>
            <pc:docMk/>
            <pc:sldMk cId="3742580144" sldId="282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DF7EB2D-A385-41C4-B79E-7EEAEBDE2CC3}" dt="2021-07-07T20:33:09.047" v="745" actId="478"/>
          <ac:spMkLst>
            <pc:docMk/>
            <pc:sldMk cId="3742580144" sldId="282"/>
            <ac:spMk id="35" creationId="{9EAE5F66-5202-4732-BD4D-CA784C44F02A}"/>
          </ac:spMkLst>
        </pc:spChg>
        <pc:graphicFrameChg chg="add mod modGraphic">
          <ac:chgData name="Sargsyan, Davit [JRDUS]" userId="3e31b559-84b2-4844-9a39-5ca6ce0fe171" providerId="ADAL" clId="{CDF7EB2D-A385-41C4-B79E-7EEAEBDE2CC3}" dt="2021-07-07T20:36:07.382" v="750" actId="12385"/>
          <ac:graphicFrameMkLst>
            <pc:docMk/>
            <pc:sldMk cId="3742580144" sldId="282"/>
            <ac:graphicFrameMk id="3" creationId="{6B1F9131-9891-4CD8-BE1C-2A655D0B71C2}"/>
          </ac:graphicFrameMkLst>
        </pc:graphicFrameChg>
      </pc:sldChg>
      <pc:sldChg chg="addSp delSp modSp add mod">
        <pc:chgData name="Sargsyan, Davit [JRDUS]" userId="3e31b559-84b2-4844-9a39-5ca6ce0fe171" providerId="ADAL" clId="{CDF7EB2D-A385-41C4-B79E-7EEAEBDE2CC3}" dt="2021-07-07T22:49:18.834" v="1495" actId="1076"/>
        <pc:sldMkLst>
          <pc:docMk/>
          <pc:sldMk cId="3434692638" sldId="283"/>
        </pc:sldMkLst>
        <pc:spChg chg="mod">
          <ac:chgData name="Sargsyan, Davit [JRDUS]" userId="3e31b559-84b2-4844-9a39-5ca6ce0fe171" providerId="ADAL" clId="{CDF7EB2D-A385-41C4-B79E-7EEAEBDE2CC3}" dt="2021-07-07T22:37:07.139" v="992" actId="27636"/>
          <ac:spMkLst>
            <pc:docMk/>
            <pc:sldMk cId="3434692638" sldId="283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7T22:37:01.405" v="990" actId="255"/>
          <ac:spMkLst>
            <pc:docMk/>
            <pc:sldMk cId="3434692638" sldId="283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CDF7EB2D-A385-41C4-B79E-7EEAEBDE2CC3}" dt="2021-07-07T22:49:18.834" v="1495" actId="1076"/>
          <ac:spMkLst>
            <pc:docMk/>
            <pc:sldMk cId="3434692638" sldId="283"/>
            <ac:spMk id="14" creationId="{B78B0216-2F9A-4AE6-88D1-2A2A33B74D49}"/>
          </ac:spMkLst>
        </pc:spChg>
        <pc:graphicFrameChg chg="del">
          <ac:chgData name="Sargsyan, Davit [JRDUS]" userId="3e31b559-84b2-4844-9a39-5ca6ce0fe171" providerId="ADAL" clId="{CDF7EB2D-A385-41C4-B79E-7EEAEBDE2CC3}" dt="2021-07-07T22:18:54.561" v="752" actId="478"/>
          <ac:graphicFrameMkLst>
            <pc:docMk/>
            <pc:sldMk cId="3434692638" sldId="283"/>
            <ac:graphicFrameMk id="3" creationId="{6B1F9131-9891-4CD8-BE1C-2A655D0B71C2}"/>
          </ac:graphicFrameMkLst>
        </pc:graphicFrameChg>
        <pc:picChg chg="add mod ord modCrop">
          <ac:chgData name="Sargsyan, Davit [JRDUS]" userId="3e31b559-84b2-4844-9a39-5ca6ce0fe171" providerId="ADAL" clId="{CDF7EB2D-A385-41C4-B79E-7EEAEBDE2CC3}" dt="2021-07-07T22:33:06.020" v="810" actId="1076"/>
          <ac:picMkLst>
            <pc:docMk/>
            <pc:sldMk cId="3434692638" sldId="283"/>
            <ac:picMk id="4" creationId="{4DF8A081-24E4-42C3-9D07-A20006B3A72C}"/>
          </ac:picMkLst>
        </pc:picChg>
        <pc:picChg chg="add mod">
          <ac:chgData name="Sargsyan, Davit [JRDUS]" userId="3e31b559-84b2-4844-9a39-5ca6ce0fe171" providerId="ADAL" clId="{CDF7EB2D-A385-41C4-B79E-7EEAEBDE2CC3}" dt="2021-07-07T22:33:04.187" v="809" actId="1076"/>
          <ac:picMkLst>
            <pc:docMk/>
            <pc:sldMk cId="3434692638" sldId="283"/>
            <ac:picMk id="5" creationId="{9AB22575-1EFB-46BA-961A-D85B4C881652}"/>
          </ac:picMkLst>
        </pc:picChg>
        <pc:picChg chg="add del mod">
          <ac:chgData name="Sargsyan, Davit [JRDUS]" userId="3e31b559-84b2-4844-9a39-5ca6ce0fe171" providerId="ADAL" clId="{CDF7EB2D-A385-41C4-B79E-7EEAEBDE2CC3}" dt="2021-07-07T22:32:58.059" v="807" actId="478"/>
          <ac:picMkLst>
            <pc:docMk/>
            <pc:sldMk cId="3434692638" sldId="283"/>
            <ac:picMk id="6" creationId="{402E2A89-2907-4FEE-8933-7B7840DC6DA2}"/>
          </ac:picMkLst>
        </pc:picChg>
        <pc:picChg chg="add del mod">
          <ac:chgData name="Sargsyan, Davit [JRDUS]" userId="3e31b559-84b2-4844-9a39-5ca6ce0fe171" providerId="ADAL" clId="{CDF7EB2D-A385-41C4-B79E-7EEAEBDE2CC3}" dt="2021-07-07T22:32:55.884" v="806" actId="478"/>
          <ac:picMkLst>
            <pc:docMk/>
            <pc:sldMk cId="3434692638" sldId="283"/>
            <ac:picMk id="9" creationId="{A2BB3463-B77D-4ABB-8A5D-A1CBD96FF859}"/>
          </ac:picMkLst>
        </pc:picChg>
        <pc:picChg chg="add del mod">
          <ac:chgData name="Sargsyan, Davit [JRDUS]" userId="3e31b559-84b2-4844-9a39-5ca6ce0fe171" providerId="ADAL" clId="{CDF7EB2D-A385-41C4-B79E-7EEAEBDE2CC3}" dt="2021-07-07T22:32:53.829" v="805" actId="478"/>
          <ac:picMkLst>
            <pc:docMk/>
            <pc:sldMk cId="3434692638" sldId="283"/>
            <ac:picMk id="10" creationId="{0F78D9E8-E40E-41E2-9100-BF7F89117194}"/>
          </ac:picMkLst>
        </pc:picChg>
        <pc:picChg chg="add del">
          <ac:chgData name="Sargsyan, Davit [JRDUS]" userId="3e31b559-84b2-4844-9a39-5ca6ce0fe171" providerId="ADAL" clId="{CDF7EB2D-A385-41C4-B79E-7EEAEBDE2CC3}" dt="2021-07-07T22:20:13.529" v="756"/>
          <ac:picMkLst>
            <pc:docMk/>
            <pc:sldMk cId="3434692638" sldId="283"/>
            <ac:picMk id="2050" creationId="{4A533410-A3A6-4A5B-B46C-B01449AA1881}"/>
          </ac:picMkLst>
        </pc:picChg>
      </pc:sldChg>
      <pc:sldChg chg="add del">
        <pc:chgData name="Sargsyan, Davit [JRDUS]" userId="3e31b559-84b2-4844-9a39-5ca6ce0fe171" providerId="ADAL" clId="{CDF7EB2D-A385-41C4-B79E-7EEAEBDE2CC3}" dt="2021-07-07T22:41:25.230" v="1043" actId="47"/>
        <pc:sldMkLst>
          <pc:docMk/>
          <pc:sldMk cId="3847738579" sldId="284"/>
        </pc:sldMkLst>
      </pc:sldChg>
      <pc:sldChg chg="addSp modSp add mod">
        <pc:chgData name="Sargsyan, Davit [JRDUS]" userId="3e31b559-84b2-4844-9a39-5ca6ce0fe171" providerId="ADAL" clId="{CDF7EB2D-A385-41C4-B79E-7EEAEBDE2CC3}" dt="2021-07-07T22:49:30.564" v="1502" actId="20577"/>
        <pc:sldMkLst>
          <pc:docMk/>
          <pc:sldMk cId="304130116" sldId="285"/>
        </pc:sldMkLst>
        <pc:spChg chg="mod">
          <ac:chgData name="Sargsyan, Davit [JRDUS]" userId="3e31b559-84b2-4844-9a39-5ca6ce0fe171" providerId="ADAL" clId="{CDF7EB2D-A385-41C4-B79E-7EEAEBDE2CC3}" dt="2021-07-07T22:49:30.564" v="1502" actId="20577"/>
          <ac:spMkLst>
            <pc:docMk/>
            <pc:sldMk cId="304130116" sldId="285"/>
            <ac:spMk id="12" creationId="{CB5B69B0-0FDE-40F0-8004-B16318673955}"/>
          </ac:spMkLst>
        </pc:spChg>
        <pc:picChg chg="add mod">
          <ac:chgData name="Sargsyan, Davit [JRDUS]" userId="3e31b559-84b2-4844-9a39-5ca6ce0fe171" providerId="ADAL" clId="{CDF7EB2D-A385-41C4-B79E-7EEAEBDE2CC3}" dt="2021-07-07T22:40:53.163" v="1025" actId="1076"/>
          <ac:picMkLst>
            <pc:docMk/>
            <pc:sldMk cId="304130116" sldId="285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CDF7EB2D-A385-41C4-B79E-7EEAEBDE2CC3}" dt="2021-07-07T22:38:00.072" v="1019" actId="1076"/>
          <ac:picMkLst>
            <pc:docMk/>
            <pc:sldMk cId="304130116" sldId="285"/>
            <ac:picMk id="9" creationId="{7D174002-0675-40D9-A2F5-572CB49DA0EB}"/>
          </ac:picMkLst>
        </pc:picChg>
        <pc:picChg chg="add mod">
          <ac:chgData name="Sargsyan, Davit [JRDUS]" userId="3e31b559-84b2-4844-9a39-5ca6ce0fe171" providerId="ADAL" clId="{CDF7EB2D-A385-41C4-B79E-7EEAEBDE2CC3}" dt="2021-07-07T22:38:11.704" v="1022" actId="1076"/>
          <ac:picMkLst>
            <pc:docMk/>
            <pc:sldMk cId="304130116" sldId="285"/>
            <ac:picMk id="10" creationId="{D265D325-3C7F-4D22-8E7D-6EC3BC8FCA48}"/>
          </ac:picMkLst>
        </pc:picChg>
      </pc:sldChg>
      <pc:sldChg chg="addSp delSp modSp add mod">
        <pc:chgData name="Sargsyan, Davit [JRDUS]" userId="3e31b559-84b2-4844-9a39-5ca6ce0fe171" providerId="ADAL" clId="{CDF7EB2D-A385-41C4-B79E-7EEAEBDE2CC3}" dt="2021-07-08T03:47:47.751" v="2589" actId="20577"/>
        <pc:sldMkLst>
          <pc:docMk/>
          <pc:sldMk cId="2393007892" sldId="286"/>
        </pc:sldMkLst>
        <pc:spChg chg="add mod">
          <ac:chgData name="Sargsyan, Davit [JRDUS]" userId="3e31b559-84b2-4844-9a39-5ca6ce0fe171" providerId="ADAL" clId="{CDF7EB2D-A385-41C4-B79E-7EEAEBDE2CC3}" dt="2021-07-07T22:46:12.127" v="1365" actId="1076"/>
          <ac:spMkLst>
            <pc:docMk/>
            <pc:sldMk cId="2393007892" sldId="286"/>
            <ac:spMk id="11" creationId="{B10CF755-4F1A-49CD-A10A-66A1B3AC428A}"/>
          </ac:spMkLst>
        </pc:spChg>
        <pc:spChg chg="del">
          <ac:chgData name="Sargsyan, Davit [JRDUS]" userId="3e31b559-84b2-4844-9a39-5ca6ce0fe171" providerId="ADAL" clId="{CDF7EB2D-A385-41C4-B79E-7EEAEBDE2CC3}" dt="2021-07-07T22:41:35.828" v="1044" actId="478"/>
          <ac:spMkLst>
            <pc:docMk/>
            <pc:sldMk cId="2393007892" sldId="286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CDF7EB2D-A385-41C4-B79E-7EEAEBDE2CC3}" dt="2021-07-08T03:47:19.816" v="2570" actId="1076"/>
          <ac:spMkLst>
            <pc:docMk/>
            <pc:sldMk cId="2393007892" sldId="286"/>
            <ac:spMk id="13" creationId="{3E6CFB93-36C3-4056-86D7-51326D2FC9E3}"/>
          </ac:spMkLst>
        </pc:spChg>
        <pc:spChg chg="add mod">
          <ac:chgData name="Sargsyan, Davit [JRDUS]" userId="3e31b559-84b2-4844-9a39-5ca6ce0fe171" providerId="ADAL" clId="{CDF7EB2D-A385-41C4-B79E-7EEAEBDE2CC3}" dt="2021-07-08T03:47:47.751" v="2589" actId="20577"/>
          <ac:spMkLst>
            <pc:docMk/>
            <pc:sldMk cId="2393007892" sldId="286"/>
            <ac:spMk id="14" creationId="{53F4F729-73FA-428C-B4E1-6B39550DDE01}"/>
          </ac:spMkLst>
        </pc:spChg>
        <pc:graphicFrameChg chg="add mod modGraphic">
          <ac:chgData name="Sargsyan, Davit [JRDUS]" userId="3e31b559-84b2-4844-9a39-5ca6ce0fe171" providerId="ADAL" clId="{CDF7EB2D-A385-41C4-B79E-7EEAEBDE2CC3}" dt="2021-07-08T03:09:10.929" v="2539" actId="20577"/>
          <ac:graphicFrameMkLst>
            <pc:docMk/>
            <pc:sldMk cId="2393007892" sldId="286"/>
            <ac:graphicFrameMk id="15" creationId="{31BEB88F-3FBF-48B2-8892-9A86C1D452D5}"/>
          </ac:graphicFrameMkLst>
        </pc:graphicFrameChg>
        <pc:picChg chg="add mod">
          <ac:chgData name="Sargsyan, Davit [JRDUS]" userId="3e31b559-84b2-4844-9a39-5ca6ce0fe171" providerId="ADAL" clId="{CDF7EB2D-A385-41C4-B79E-7EEAEBDE2CC3}" dt="2021-07-07T23:05:03.599" v="2294" actId="1076"/>
          <ac:picMkLst>
            <pc:docMk/>
            <pc:sldMk cId="2393007892" sldId="286"/>
            <ac:picMk id="3" creationId="{9F590575-EB60-4A70-8AA6-B675A9AE74F9}"/>
          </ac:picMkLst>
        </pc:picChg>
        <pc:picChg chg="del">
          <ac:chgData name="Sargsyan, Davit [JRDUS]" userId="3e31b559-84b2-4844-9a39-5ca6ce0fe171" providerId="ADAL" clId="{CDF7EB2D-A385-41C4-B79E-7EEAEBDE2CC3}" dt="2021-07-07T22:42:13.370" v="1046" actId="478"/>
          <ac:picMkLst>
            <pc:docMk/>
            <pc:sldMk cId="2393007892" sldId="286"/>
            <ac:picMk id="5" creationId="{9AB22575-1EFB-46BA-961A-D85B4C881652}"/>
          </ac:picMkLst>
        </pc:picChg>
        <pc:picChg chg="del">
          <ac:chgData name="Sargsyan, Davit [JRDUS]" userId="3e31b559-84b2-4844-9a39-5ca6ce0fe171" providerId="ADAL" clId="{CDF7EB2D-A385-41C4-B79E-7EEAEBDE2CC3}" dt="2021-07-07T22:42:14.230" v="1047" actId="478"/>
          <ac:picMkLst>
            <pc:docMk/>
            <pc:sldMk cId="2393007892" sldId="286"/>
            <ac:picMk id="9" creationId="{7D174002-0675-40D9-A2F5-572CB49DA0EB}"/>
          </ac:picMkLst>
        </pc:picChg>
        <pc:picChg chg="del">
          <ac:chgData name="Sargsyan, Davit [JRDUS]" userId="3e31b559-84b2-4844-9a39-5ca6ce0fe171" providerId="ADAL" clId="{CDF7EB2D-A385-41C4-B79E-7EEAEBDE2CC3}" dt="2021-07-07T22:42:12.610" v="1045" actId="478"/>
          <ac:picMkLst>
            <pc:docMk/>
            <pc:sldMk cId="2393007892" sldId="286"/>
            <ac:picMk id="10" creationId="{D265D325-3C7F-4D22-8E7D-6EC3BC8FCA48}"/>
          </ac:picMkLst>
        </pc:picChg>
      </pc:sldChg>
      <pc:sldChg chg="delSp modSp add mod">
        <pc:chgData name="Sargsyan, Davit [JRDUS]" userId="3e31b559-84b2-4844-9a39-5ca6ce0fe171" providerId="ADAL" clId="{CDF7EB2D-A385-41C4-B79E-7EEAEBDE2CC3}" dt="2021-07-08T14:52:43.251" v="3866" actId="20577"/>
        <pc:sldMkLst>
          <pc:docMk/>
          <pc:sldMk cId="601940086" sldId="287"/>
        </pc:sldMkLst>
        <pc:spChg chg="mod">
          <ac:chgData name="Sargsyan, Davit [JRDUS]" userId="3e31b559-84b2-4844-9a39-5ca6ce0fe171" providerId="ADAL" clId="{CDF7EB2D-A385-41C4-B79E-7EEAEBDE2CC3}" dt="2021-07-07T22:51:33.155" v="1543" actId="20577"/>
          <ac:spMkLst>
            <pc:docMk/>
            <pc:sldMk cId="601940086" sldId="287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DF7EB2D-A385-41C4-B79E-7EEAEBDE2CC3}" dt="2021-07-08T14:52:13.506" v="3813" actId="255"/>
          <ac:spMkLst>
            <pc:docMk/>
            <pc:sldMk cId="601940086" sldId="287"/>
            <ac:spMk id="11" creationId="{B10CF755-4F1A-49CD-A10A-66A1B3AC428A}"/>
          </ac:spMkLst>
        </pc:spChg>
        <pc:spChg chg="mod">
          <ac:chgData name="Sargsyan, Davit [JRDUS]" userId="3e31b559-84b2-4844-9a39-5ca6ce0fe171" providerId="ADAL" clId="{CDF7EB2D-A385-41C4-B79E-7EEAEBDE2CC3}" dt="2021-07-08T14:52:43.251" v="3866" actId="20577"/>
          <ac:spMkLst>
            <pc:docMk/>
            <pc:sldMk cId="601940086" sldId="287"/>
            <ac:spMk id="13" creationId="{3E6CFB93-36C3-4056-86D7-51326D2FC9E3}"/>
          </ac:spMkLst>
        </pc:spChg>
        <pc:picChg chg="del">
          <ac:chgData name="Sargsyan, Davit [JRDUS]" userId="3e31b559-84b2-4844-9a39-5ca6ce0fe171" providerId="ADAL" clId="{CDF7EB2D-A385-41C4-B79E-7EEAEBDE2CC3}" dt="2021-07-07T22:51:20.574" v="1510" actId="478"/>
          <ac:picMkLst>
            <pc:docMk/>
            <pc:sldMk cId="601940086" sldId="287"/>
            <ac:picMk id="3" creationId="{9F590575-EB60-4A70-8AA6-B675A9AE74F9}"/>
          </ac:picMkLst>
        </pc:picChg>
      </pc:sldChg>
      <pc:sldChg chg="new del">
        <pc:chgData name="Sargsyan, Davit [JRDUS]" userId="3e31b559-84b2-4844-9a39-5ca6ce0fe171" providerId="ADAL" clId="{CDF7EB2D-A385-41C4-B79E-7EEAEBDE2CC3}" dt="2021-07-07T22:41:23.841" v="1042" actId="680"/>
        <pc:sldMkLst>
          <pc:docMk/>
          <pc:sldMk cId="3948322123" sldId="287"/>
        </pc:sldMkLst>
      </pc:sldChg>
      <pc:sldChg chg="new del">
        <pc:chgData name="Sargsyan, Davit [JRDUS]" userId="3e31b559-84b2-4844-9a39-5ca6ce0fe171" providerId="ADAL" clId="{CDF7EB2D-A385-41C4-B79E-7EEAEBDE2CC3}" dt="2021-07-07T22:41:23.287" v="1041" actId="680"/>
        <pc:sldMkLst>
          <pc:docMk/>
          <pc:sldMk cId="1915388459" sldId="288"/>
        </pc:sldMkLst>
      </pc:sldChg>
      <pc:sldChg chg="addSp delSp modSp add mod ord">
        <pc:chgData name="Sargsyan, Davit [JRDUS]" userId="3e31b559-84b2-4844-9a39-5ca6ce0fe171" providerId="ADAL" clId="{CDF7EB2D-A385-41C4-B79E-7EEAEBDE2CC3}" dt="2021-07-08T04:35:38.235" v="2697" actId="20577"/>
        <pc:sldMkLst>
          <pc:docMk/>
          <pc:sldMk cId="2959276965" sldId="288"/>
        </pc:sldMkLst>
        <pc:spChg chg="mod">
          <ac:chgData name="Sargsyan, Davit [JRDUS]" userId="3e31b559-84b2-4844-9a39-5ca6ce0fe171" providerId="ADAL" clId="{CDF7EB2D-A385-41C4-B79E-7EEAEBDE2CC3}" dt="2021-07-07T22:55:43.504" v="1775" actId="20577"/>
          <ac:spMkLst>
            <pc:docMk/>
            <pc:sldMk cId="2959276965" sldId="288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8T04:35:38.235" v="2697" actId="20577"/>
          <ac:spMkLst>
            <pc:docMk/>
            <pc:sldMk cId="2959276965" sldId="288"/>
            <ac:spMk id="9" creationId="{0B6830AB-E4A0-48FA-9361-DC0919C62F08}"/>
          </ac:spMkLst>
        </pc:spChg>
        <pc:spChg chg="del">
          <ac:chgData name="Sargsyan, Davit [JRDUS]" userId="3e31b559-84b2-4844-9a39-5ca6ce0fe171" providerId="ADAL" clId="{CDF7EB2D-A385-41C4-B79E-7EEAEBDE2CC3}" dt="2021-07-07T22:55:48.266" v="1776" actId="478"/>
          <ac:spMkLst>
            <pc:docMk/>
            <pc:sldMk cId="2959276965" sldId="288"/>
            <ac:spMk id="12" creationId="{CB5B69B0-0FDE-40F0-8004-B16318673955}"/>
          </ac:spMkLst>
        </pc:spChg>
        <pc:spChg chg="del">
          <ac:chgData name="Sargsyan, Davit [JRDUS]" userId="3e31b559-84b2-4844-9a39-5ca6ce0fe171" providerId="ADAL" clId="{CDF7EB2D-A385-41C4-B79E-7EEAEBDE2CC3}" dt="2021-07-07T22:55:51.433" v="1777" actId="478"/>
          <ac:spMkLst>
            <pc:docMk/>
            <pc:sldMk cId="2959276965" sldId="288"/>
            <ac:spMk id="14" creationId="{B78B0216-2F9A-4AE6-88D1-2A2A33B74D49}"/>
          </ac:spMkLst>
        </pc:spChg>
      </pc:sldChg>
      <pc:sldChg chg="new del">
        <pc:chgData name="Sargsyan, Davit [JRDUS]" userId="3e31b559-84b2-4844-9a39-5ca6ce0fe171" providerId="ADAL" clId="{CDF7EB2D-A385-41C4-B79E-7EEAEBDE2CC3}" dt="2021-07-07T22:41:22.966" v="1040" actId="680"/>
        <pc:sldMkLst>
          <pc:docMk/>
          <pc:sldMk cId="2366662114" sldId="289"/>
        </pc:sldMkLst>
      </pc:sldChg>
      <pc:sldChg chg="addSp delSp modSp add del mod ord">
        <pc:chgData name="Sargsyan, Davit [JRDUS]" userId="3e31b559-84b2-4844-9a39-5ca6ce0fe171" providerId="ADAL" clId="{CDF7EB2D-A385-41C4-B79E-7EEAEBDE2CC3}" dt="2021-07-08T11:57:44.682" v="2736" actId="47"/>
        <pc:sldMkLst>
          <pc:docMk/>
          <pc:sldMk cId="3248241605" sldId="289"/>
        </pc:sldMkLst>
        <pc:spChg chg="mod">
          <ac:chgData name="Sargsyan, Davit [JRDUS]" userId="3e31b559-84b2-4844-9a39-5ca6ce0fe171" providerId="ADAL" clId="{CDF7EB2D-A385-41C4-B79E-7EEAEBDE2CC3}" dt="2021-07-08T03:16:42.830" v="2554" actId="20577"/>
          <ac:spMkLst>
            <pc:docMk/>
            <pc:sldMk cId="3248241605" sldId="289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DF7EB2D-A385-41C4-B79E-7EEAEBDE2CC3}" dt="2021-07-08T03:16:45.576" v="2555" actId="478"/>
          <ac:spMkLst>
            <pc:docMk/>
            <pc:sldMk cId="3248241605" sldId="289"/>
            <ac:spMk id="11" creationId="{B10CF755-4F1A-49CD-A10A-66A1B3AC428A}"/>
          </ac:spMkLst>
        </pc:spChg>
        <pc:spChg chg="del">
          <ac:chgData name="Sargsyan, Davit [JRDUS]" userId="3e31b559-84b2-4844-9a39-5ca6ce0fe171" providerId="ADAL" clId="{CDF7EB2D-A385-41C4-B79E-7EEAEBDE2CC3}" dt="2021-07-08T03:16:46.951" v="2556" actId="478"/>
          <ac:spMkLst>
            <pc:docMk/>
            <pc:sldMk cId="3248241605" sldId="289"/>
            <ac:spMk id="13" creationId="{3E6CFB93-36C3-4056-86D7-51326D2FC9E3}"/>
          </ac:spMkLst>
        </pc:spChg>
        <pc:spChg chg="add mod">
          <ac:chgData name="Sargsyan, Davit [JRDUS]" userId="3e31b559-84b2-4844-9a39-5ca6ce0fe171" providerId="ADAL" clId="{CDF7EB2D-A385-41C4-B79E-7EEAEBDE2CC3}" dt="2021-07-08T11:27:32.834" v="2714" actId="1076"/>
          <ac:spMkLst>
            <pc:docMk/>
            <pc:sldMk cId="3248241605" sldId="289"/>
            <ac:spMk id="14" creationId="{602D6D70-E0C9-2542-B2EA-2BB588A899F5}"/>
          </ac:spMkLst>
        </pc:spChg>
        <pc:picChg chg="del">
          <ac:chgData name="Sargsyan, Davit [JRDUS]" userId="3e31b559-84b2-4844-9a39-5ca6ce0fe171" providerId="ADAL" clId="{CDF7EB2D-A385-41C4-B79E-7EEAEBDE2CC3}" dt="2021-07-08T03:16:49.517" v="2558" actId="478"/>
          <ac:picMkLst>
            <pc:docMk/>
            <pc:sldMk cId="3248241605" sldId="289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CDF7EB2D-A385-41C4-B79E-7EEAEBDE2CC3}" dt="2021-07-08T03:16:47.973" v="2557" actId="478"/>
          <ac:picMkLst>
            <pc:docMk/>
            <pc:sldMk cId="3248241605" sldId="289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CDF7EB2D-A385-41C4-B79E-7EEAEBDE2CC3}" dt="2021-07-08T11:27:24.389" v="2712" actId="1076"/>
          <ac:picMkLst>
            <pc:docMk/>
            <pc:sldMk cId="3248241605" sldId="289"/>
            <ac:picMk id="9" creationId="{C99E9C29-BD44-E74E-8987-4774DC317AFF}"/>
          </ac:picMkLst>
        </pc:picChg>
        <pc:picChg chg="add mod">
          <ac:chgData name="Sargsyan, Davit [JRDUS]" userId="3e31b559-84b2-4844-9a39-5ca6ce0fe171" providerId="ADAL" clId="{CDF7EB2D-A385-41C4-B79E-7EEAEBDE2CC3}" dt="2021-07-08T11:27:29.666" v="2713" actId="1076"/>
          <ac:picMkLst>
            <pc:docMk/>
            <pc:sldMk cId="3248241605" sldId="289"/>
            <ac:picMk id="10" creationId="{8361F033-374A-7040-A296-B91013362ECA}"/>
          </ac:picMkLst>
        </pc:picChg>
        <pc:cxnChg chg="add del mod">
          <ac:chgData name="Sargsyan, Davit [JRDUS]" userId="3e31b559-84b2-4844-9a39-5ca6ce0fe171" providerId="ADAL" clId="{CDF7EB2D-A385-41C4-B79E-7EEAEBDE2CC3}" dt="2021-07-08T11:26:26.519" v="2703" actId="478"/>
          <ac:cxnSpMkLst>
            <pc:docMk/>
            <pc:sldMk cId="3248241605" sldId="289"/>
            <ac:cxnSpMk id="12" creationId="{26005B3B-56C2-3F4A-BF0E-E908EF58D515}"/>
          </ac:cxnSpMkLst>
        </pc:cxnChg>
      </pc:sldChg>
      <pc:sldChg chg="new del">
        <pc:chgData name="Sargsyan, Davit [JRDUS]" userId="3e31b559-84b2-4844-9a39-5ca6ce0fe171" providerId="ADAL" clId="{CDF7EB2D-A385-41C4-B79E-7EEAEBDE2CC3}" dt="2021-07-07T22:41:22.555" v="1039" actId="680"/>
        <pc:sldMkLst>
          <pc:docMk/>
          <pc:sldMk cId="1890100538" sldId="290"/>
        </pc:sldMkLst>
      </pc:sldChg>
      <pc:sldChg chg="new del">
        <pc:chgData name="Sargsyan, Davit [JRDUS]" userId="3e31b559-84b2-4844-9a39-5ca6ce0fe171" providerId="ADAL" clId="{CDF7EB2D-A385-41C4-B79E-7EEAEBDE2CC3}" dt="2021-07-07T22:41:22.313" v="1038" actId="680"/>
        <pc:sldMkLst>
          <pc:docMk/>
          <pc:sldMk cId="2501741567" sldId="291"/>
        </pc:sldMkLst>
      </pc:sldChg>
      <pc:sldChg chg="new del">
        <pc:chgData name="Sargsyan, Davit [JRDUS]" userId="3e31b559-84b2-4844-9a39-5ca6ce0fe171" providerId="ADAL" clId="{CDF7EB2D-A385-41C4-B79E-7EEAEBDE2CC3}" dt="2021-07-07T22:41:21.952" v="1037" actId="680"/>
        <pc:sldMkLst>
          <pc:docMk/>
          <pc:sldMk cId="4275896632" sldId="292"/>
        </pc:sldMkLst>
      </pc:sldChg>
      <pc:sldChg chg="new del">
        <pc:chgData name="Sargsyan, Davit [JRDUS]" userId="3e31b559-84b2-4844-9a39-5ca6ce0fe171" providerId="ADAL" clId="{CDF7EB2D-A385-41C4-B79E-7EEAEBDE2CC3}" dt="2021-07-07T22:41:21.567" v="1036" actId="680"/>
        <pc:sldMkLst>
          <pc:docMk/>
          <pc:sldMk cId="383034229" sldId="293"/>
        </pc:sldMkLst>
      </pc:sldChg>
      <pc:sldChg chg="new del">
        <pc:chgData name="Sargsyan, Davit [JRDUS]" userId="3e31b559-84b2-4844-9a39-5ca6ce0fe171" providerId="ADAL" clId="{CDF7EB2D-A385-41C4-B79E-7EEAEBDE2CC3}" dt="2021-07-07T22:41:21.146" v="1035" actId="680"/>
        <pc:sldMkLst>
          <pc:docMk/>
          <pc:sldMk cId="2955356444" sldId="294"/>
        </pc:sldMkLst>
      </pc:sldChg>
      <pc:sldChg chg="add del">
        <pc:chgData name="Sargsyan, Davit [JRDUS]" userId="3e31b559-84b2-4844-9a39-5ca6ce0fe171" providerId="ADAL" clId="{CDF7EB2D-A385-41C4-B79E-7EEAEBDE2CC3}" dt="2021-07-08T11:28:11.912" v="2719" actId="47"/>
        <pc:sldMkLst>
          <pc:docMk/>
          <pc:sldMk cId="2264582456" sldId="306"/>
        </pc:sldMkLst>
      </pc:sldChg>
      <pc:sldChg chg="add del">
        <pc:chgData name="Sargsyan, Davit [JRDUS]" userId="3e31b559-84b2-4844-9a39-5ca6ce0fe171" providerId="ADAL" clId="{CDF7EB2D-A385-41C4-B79E-7EEAEBDE2CC3}" dt="2021-07-08T11:28:14.943" v="2720" actId="47"/>
        <pc:sldMkLst>
          <pc:docMk/>
          <pc:sldMk cId="3269139672" sldId="307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20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25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31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38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40"/>
        </pc:sldMkLst>
      </pc:sldChg>
      <pc:sldChg chg="add del">
        <pc:chgData name="Sargsyan, Davit [JRDUS]" userId="3e31b559-84b2-4844-9a39-5ca6ce0fe171" providerId="ADAL" clId="{CDF7EB2D-A385-41C4-B79E-7EEAEBDE2CC3}" dt="2021-07-08T11:29:23.254" v="2724" actId="47"/>
        <pc:sldMkLst>
          <pc:docMk/>
          <pc:sldMk cId="3077727678" sldId="341"/>
        </pc:sldMkLst>
      </pc:sldChg>
      <pc:sldChg chg="modSp add del mod">
        <pc:chgData name="Sargsyan, Davit [JRDUS]" userId="3e31b559-84b2-4844-9a39-5ca6ce0fe171" providerId="ADAL" clId="{CDF7EB2D-A385-41C4-B79E-7EEAEBDE2CC3}" dt="2021-07-08T11:57:48.663" v="2737"/>
        <pc:sldMkLst>
          <pc:docMk/>
          <pc:sldMk cId="1623426694" sldId="343"/>
        </pc:sldMkLst>
        <pc:picChg chg="mod">
          <ac:chgData name="Sargsyan, Davit [JRDUS]" userId="3e31b559-84b2-4844-9a39-5ca6ce0fe171" providerId="ADAL" clId="{CDF7EB2D-A385-41C4-B79E-7EEAEBDE2CC3}" dt="2021-07-08T11:29:08.887" v="2723" actId="14100"/>
          <ac:picMkLst>
            <pc:docMk/>
            <pc:sldMk cId="1623426694" sldId="343"/>
            <ac:picMk id="4" creationId="{151B3793-704D-C54C-8802-5CF586AAD315}"/>
          </ac:picMkLst>
        </pc:picChg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44"/>
        </pc:sldMkLst>
      </pc:sldChg>
    </pc:docChg>
  </pc:docChgLst>
  <pc:docChgLst>
    <pc:chgData name="Tryputsen, Volha [JRDUS]" userId="S::vtryputs@its.jnj.com::dd4c92e7-cdfe-4183-bf89-cd4f2cf7b208" providerId="AD" clId="Web-{59F875C3-4849-9AAE-F535-B613E65C3741}"/>
    <pc:docChg chg="addSld delSld modSld sldOrd">
      <pc:chgData name="Tryputsen, Volha [JRDUS]" userId="S::vtryputs@its.jnj.com::dd4c92e7-cdfe-4183-bf89-cd4f2cf7b208" providerId="AD" clId="Web-{59F875C3-4849-9AAE-F535-B613E65C3741}" dt="2021-07-13T03:47:03.277" v="651"/>
      <pc:docMkLst>
        <pc:docMk/>
      </pc:docMkLst>
      <pc:sldChg chg="ord">
        <pc:chgData name="Tryputsen, Volha [JRDUS]" userId="S::vtryputs@its.jnj.com::dd4c92e7-cdfe-4183-bf89-cd4f2cf7b208" providerId="AD" clId="Web-{59F875C3-4849-9AAE-F535-B613E65C3741}" dt="2021-07-13T02:56:05.150" v="126"/>
        <pc:sldMkLst>
          <pc:docMk/>
          <pc:sldMk cId="3434692638" sldId="283"/>
        </pc:sldMkLst>
      </pc:sldChg>
      <pc:sldChg chg="modSp">
        <pc:chgData name="Tryputsen, Volha [JRDUS]" userId="S::vtryputs@its.jnj.com::dd4c92e7-cdfe-4183-bf89-cd4f2cf7b208" providerId="AD" clId="Web-{59F875C3-4849-9AAE-F535-B613E65C3741}" dt="2021-07-13T03:00:21.359" v="198" actId="1076"/>
        <pc:sldMkLst>
          <pc:docMk/>
          <pc:sldMk cId="983987819" sldId="293"/>
        </pc:sldMkLst>
        <pc:spChg chg="mod">
          <ac:chgData name="Tryputsen, Volha [JRDUS]" userId="S::vtryputs@its.jnj.com::dd4c92e7-cdfe-4183-bf89-cd4f2cf7b208" providerId="AD" clId="Web-{59F875C3-4849-9AAE-F535-B613E65C3741}" dt="2021-07-13T02:59:32.732" v="192" actId="14100"/>
          <ac:spMkLst>
            <pc:docMk/>
            <pc:sldMk cId="983987819" sldId="293"/>
            <ac:spMk id="10" creationId="{02856B7C-C460-4221-8593-9AA7202FAC8F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8:31.872" v="179" actId="1076"/>
          <ac:spMkLst>
            <pc:docMk/>
            <pc:sldMk cId="983987819" sldId="293"/>
            <ac:spMk id="11" creationId="{B10CF755-4F1A-49CD-A10A-66A1B3AC428A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00:04.936" v="196" actId="14100"/>
          <ac:spMkLst>
            <pc:docMk/>
            <pc:sldMk cId="983987819" sldId="293"/>
            <ac:spMk id="12" creationId="{2EB73DBB-F43B-4CCC-9316-79ACDDD8F3AA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9:22.560" v="189" actId="1076"/>
          <ac:spMkLst>
            <pc:docMk/>
            <pc:sldMk cId="983987819" sldId="293"/>
            <ac:spMk id="16" creationId="{B7180260-F389-49A5-A024-8234B38B1FAC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00:21.359" v="198" actId="1076"/>
          <ac:spMkLst>
            <pc:docMk/>
            <pc:sldMk cId="983987819" sldId="293"/>
            <ac:spMk id="18" creationId="{F189D2CE-1C89-4D7F-840B-D9881E29238A}"/>
          </ac:spMkLst>
        </pc:spChg>
        <pc:picChg chg="mod ord">
          <ac:chgData name="Tryputsen, Volha [JRDUS]" userId="S::vtryputs@its.jnj.com::dd4c92e7-cdfe-4183-bf89-cd4f2cf7b208" providerId="AD" clId="Web-{59F875C3-4849-9AAE-F535-B613E65C3741}" dt="2021-07-13T03:00:12.468" v="197" actId="1076"/>
          <ac:picMkLst>
            <pc:docMk/>
            <pc:sldMk cId="983987819" sldId="293"/>
            <ac:picMk id="9" creationId="{8D386F23-1205-4DA2-B86D-5123F740BDB6}"/>
          </ac:picMkLst>
        </pc:picChg>
      </pc:sldChg>
      <pc:sldChg chg="del">
        <pc:chgData name="Tryputsen, Volha [JRDUS]" userId="S::vtryputs@its.jnj.com::dd4c92e7-cdfe-4183-bf89-cd4f2cf7b208" providerId="AD" clId="Web-{59F875C3-4849-9AAE-F535-B613E65C3741}" dt="2021-07-13T02:44:19.651" v="1"/>
        <pc:sldMkLst>
          <pc:docMk/>
          <pc:sldMk cId="1016015473" sldId="294"/>
        </pc:sldMkLst>
      </pc:sldChg>
      <pc:sldChg chg="addSp delSp modSp add ord">
        <pc:chgData name="Tryputsen, Volha [JRDUS]" userId="S::vtryputs@its.jnj.com::dd4c92e7-cdfe-4183-bf89-cd4f2cf7b208" providerId="AD" clId="Web-{59F875C3-4849-9AAE-F535-B613E65C3741}" dt="2021-07-13T02:46:04.700" v="19" actId="1076"/>
        <pc:sldMkLst>
          <pc:docMk/>
          <pc:sldMk cId="2820407220" sldId="296"/>
        </pc:sldMkLst>
        <pc:spChg chg="del">
          <ac:chgData name="Tryputsen, Volha [JRDUS]" userId="S::vtryputs@its.jnj.com::dd4c92e7-cdfe-4183-bf89-cd4f2cf7b208" providerId="AD" clId="Web-{59F875C3-4849-9AAE-F535-B613E65C3741}" dt="2021-07-13T02:45:41.402" v="11"/>
          <ac:spMkLst>
            <pc:docMk/>
            <pc:sldMk cId="2820407220" sldId="296"/>
            <ac:spMk id="5" creationId="{069E37E0-C2D1-4E96-9683-E64007EC7881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2:46:00.934" v="18" actId="1076"/>
          <ac:spMkLst>
            <pc:docMk/>
            <pc:sldMk cId="2820407220" sldId="296"/>
            <ac:spMk id="6" creationId="{61C7DEA8-24D7-496E-BA73-A3E393A7740F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46:00.918" v="15" actId="1076"/>
          <ac:spMkLst>
            <pc:docMk/>
            <pc:sldMk cId="2820407220" sldId="296"/>
            <ac:spMk id="39" creationId="{D773B937-6A08-4CAC-ADC4-23F09D2CC093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46:00.934" v="17" actId="1076"/>
          <ac:spMkLst>
            <pc:docMk/>
            <pc:sldMk cId="2820407220" sldId="296"/>
            <ac:spMk id="42" creationId="{97314DAF-4A1E-4A15-9181-08750AAC4B38}"/>
          </ac:spMkLst>
        </pc:spChg>
        <pc:picChg chg="mod">
          <ac:chgData name="Tryputsen, Volha [JRDUS]" userId="S::vtryputs@its.jnj.com::dd4c92e7-cdfe-4183-bf89-cd4f2cf7b208" providerId="AD" clId="Web-{59F875C3-4849-9AAE-F535-B613E65C3741}" dt="2021-07-13T02:46:00.887" v="12" actId="1076"/>
          <ac:picMkLst>
            <pc:docMk/>
            <pc:sldMk cId="2820407220" sldId="296"/>
            <ac:picMk id="35" creationId="{3BB6B834-20E3-423C-8325-74C1F0C17EBA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0.903" v="13" actId="1076"/>
          <ac:picMkLst>
            <pc:docMk/>
            <pc:sldMk cId="2820407220" sldId="296"/>
            <ac:picMk id="36" creationId="{C484434C-3E36-4ABD-900C-DC39B0DA9258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0.903" v="14" actId="1076"/>
          <ac:picMkLst>
            <pc:docMk/>
            <pc:sldMk cId="2820407220" sldId="296"/>
            <ac:picMk id="37" creationId="{58CB98E8-B68E-4003-86CC-01C1530C74AA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4.700" v="19" actId="1076"/>
          <ac:picMkLst>
            <pc:docMk/>
            <pc:sldMk cId="2820407220" sldId="296"/>
            <ac:picMk id="38" creationId="{9AA453AB-C4D6-47E5-9628-DFA8FE4B91E5}"/>
          </ac:picMkLst>
        </pc:picChg>
        <pc:picChg chg="del">
          <ac:chgData name="Tryputsen, Volha [JRDUS]" userId="S::vtryputs@its.jnj.com::dd4c92e7-cdfe-4183-bf89-cd4f2cf7b208" providerId="AD" clId="Web-{59F875C3-4849-9AAE-F535-B613E65C3741}" dt="2021-07-13T02:45:37.324" v="10"/>
          <ac:picMkLst>
            <pc:docMk/>
            <pc:sldMk cId="2820407220" sldId="296"/>
            <ac:picMk id="40" creationId="{21DA8B92-8475-4CD3-9583-7578154CE5DB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0.918" v="16" actId="1076"/>
          <ac:picMkLst>
            <pc:docMk/>
            <pc:sldMk cId="2820407220" sldId="296"/>
            <ac:picMk id="41" creationId="{1F1DC5CF-23CC-4E63-BD04-11F7DBB24C75}"/>
          </ac:picMkLst>
        </pc:picChg>
      </pc:sldChg>
      <pc:sldChg chg="modSp new ord">
        <pc:chgData name="Tryputsen, Volha [JRDUS]" userId="S::vtryputs@its.jnj.com::dd4c92e7-cdfe-4183-bf89-cd4f2cf7b208" providerId="AD" clId="Web-{59F875C3-4849-9AAE-F535-B613E65C3741}" dt="2021-07-13T02:55:00.852" v="115" actId="20577"/>
        <pc:sldMkLst>
          <pc:docMk/>
          <pc:sldMk cId="2794097861" sldId="297"/>
        </pc:sldMkLst>
        <pc:spChg chg="mod">
          <ac:chgData name="Tryputsen, Volha [JRDUS]" userId="S::vtryputs@its.jnj.com::dd4c92e7-cdfe-4183-bf89-cd4f2cf7b208" providerId="AD" clId="Web-{59F875C3-4849-9AAE-F535-B613E65C3741}" dt="2021-07-13T02:54:39.132" v="113" actId="20577"/>
          <ac:spMkLst>
            <pc:docMk/>
            <pc:sldMk cId="2794097861" sldId="297"/>
            <ac:spMk id="2" creationId="{DD647E42-72C8-4561-9EB9-6C2720162508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5:00.852" v="115" actId="20577"/>
          <ac:spMkLst>
            <pc:docMk/>
            <pc:sldMk cId="2794097861" sldId="297"/>
            <ac:spMk id="3" creationId="{5DE225CC-D130-45E3-8D64-D55875A9834D}"/>
          </ac:spMkLst>
        </pc:spChg>
      </pc:sldChg>
      <pc:sldChg chg="ord">
        <pc:chgData name="Tryputsen, Volha [JRDUS]" userId="S::vtryputs@its.jnj.com::dd4c92e7-cdfe-4183-bf89-cd4f2cf7b208" providerId="AD" clId="Web-{59F875C3-4849-9AAE-F535-B613E65C3741}" dt="2021-07-13T03:47:03.277" v="651"/>
        <pc:sldMkLst>
          <pc:docMk/>
          <pc:sldMk cId="105621018" sldId="298"/>
        </pc:sldMkLst>
      </pc:sldChg>
      <pc:sldChg chg="modSp add replId">
        <pc:chgData name="Tryputsen, Volha [JRDUS]" userId="S::vtryputs@its.jnj.com::dd4c92e7-cdfe-4183-bf89-cd4f2cf7b208" providerId="AD" clId="Web-{59F875C3-4849-9AAE-F535-B613E65C3741}" dt="2021-07-13T02:55:27.649" v="124" actId="20577"/>
        <pc:sldMkLst>
          <pc:docMk/>
          <pc:sldMk cId="2364273992" sldId="299"/>
        </pc:sldMkLst>
        <pc:spChg chg="mod">
          <ac:chgData name="Tryputsen, Volha [JRDUS]" userId="S::vtryputs@its.jnj.com::dd4c92e7-cdfe-4183-bf89-cd4f2cf7b208" providerId="AD" clId="Web-{59F875C3-4849-9AAE-F535-B613E65C3741}" dt="2021-07-13T02:55:27.649" v="124" actId="20577"/>
          <ac:spMkLst>
            <pc:docMk/>
            <pc:sldMk cId="2364273992" sldId="299"/>
            <ac:spMk id="2" creationId="{DD647E42-72C8-4561-9EB9-6C2720162508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5:16.493" v="118" actId="20577"/>
          <ac:spMkLst>
            <pc:docMk/>
            <pc:sldMk cId="2364273992" sldId="299"/>
            <ac:spMk id="3" creationId="{5DE225CC-D130-45E3-8D64-D55875A9834D}"/>
          </ac:spMkLst>
        </pc:spChg>
      </pc:sldChg>
      <pc:sldChg chg="modSp new del">
        <pc:chgData name="Tryputsen, Volha [JRDUS]" userId="S::vtryputs@its.jnj.com::dd4c92e7-cdfe-4183-bf89-cd4f2cf7b208" providerId="AD" clId="Web-{59F875C3-4849-9AAE-F535-B613E65C3741}" dt="2021-07-13T03:39:16.258" v="606"/>
        <pc:sldMkLst>
          <pc:docMk/>
          <pc:sldMk cId="2589699821" sldId="300"/>
        </pc:sldMkLst>
        <pc:spChg chg="mod">
          <ac:chgData name="Tryputsen, Volha [JRDUS]" userId="S::vtryputs@its.jnj.com::dd4c92e7-cdfe-4183-bf89-cd4f2cf7b208" providerId="AD" clId="Web-{59F875C3-4849-9AAE-F535-B613E65C3741}" dt="2021-07-13T03:07:04.151" v="225" actId="20577"/>
          <ac:spMkLst>
            <pc:docMk/>
            <pc:sldMk cId="2589699821" sldId="300"/>
            <ac:spMk id="2" creationId="{576005FF-9CDA-444E-A430-9FABDDDDBE53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07:29.824" v="240" actId="20577"/>
          <ac:spMkLst>
            <pc:docMk/>
            <pc:sldMk cId="2589699821" sldId="300"/>
            <ac:spMk id="3" creationId="{2C8632DD-C9E0-40F6-9169-AC808345C14A}"/>
          </ac:spMkLst>
        </pc:spChg>
      </pc:sldChg>
      <pc:sldChg chg="addSp modSp new ord">
        <pc:chgData name="Tryputsen, Volha [JRDUS]" userId="S::vtryputs@its.jnj.com::dd4c92e7-cdfe-4183-bf89-cd4f2cf7b208" providerId="AD" clId="Web-{59F875C3-4849-9AAE-F535-B613E65C3741}" dt="2021-07-13T03:46:49.538" v="650"/>
        <pc:sldMkLst>
          <pc:docMk/>
          <pc:sldMk cId="410433994" sldId="303"/>
        </pc:sldMkLst>
        <pc:spChg chg="mod">
          <ac:chgData name="Tryputsen, Volha [JRDUS]" userId="S::vtryputs@its.jnj.com::dd4c92e7-cdfe-4183-bf89-cd4f2cf7b208" providerId="AD" clId="Web-{59F875C3-4849-9AAE-F535-B613E65C3741}" dt="2021-07-13T03:14:04.101" v="315" actId="20577"/>
          <ac:spMkLst>
            <pc:docMk/>
            <pc:sldMk cId="410433994" sldId="303"/>
            <ac:spMk id="2" creationId="{BAAF6F57-9F37-4938-816D-11ABD93808A8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23:23.988" v="368" actId="20577"/>
          <ac:spMkLst>
            <pc:docMk/>
            <pc:sldMk cId="410433994" sldId="303"/>
            <ac:spMk id="3" creationId="{E4C32EC6-0F07-4A37-8DCC-451A2C1B45DD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22:59.768" v="352"/>
          <ac:spMkLst>
            <pc:docMk/>
            <pc:sldMk cId="410433994" sldId="303"/>
            <ac:spMk id="6" creationId="{9265C8D3-B3FE-4A39-920B-CB1F1B543F50}"/>
          </ac:spMkLst>
        </pc:spChg>
        <pc:picChg chg="add mod">
          <ac:chgData name="Tryputsen, Volha [JRDUS]" userId="S::vtryputs@its.jnj.com::dd4c92e7-cdfe-4183-bf89-cd4f2cf7b208" providerId="AD" clId="Web-{59F875C3-4849-9AAE-F535-B613E65C3741}" dt="2021-07-13T03:21:59.658" v="346" actId="1076"/>
          <ac:picMkLst>
            <pc:docMk/>
            <pc:sldMk cId="410433994" sldId="303"/>
            <ac:picMk id="5" creationId="{B3F5A8CE-DBD8-440D-A235-DC8E1B1E4776}"/>
          </ac:picMkLst>
        </pc:picChg>
      </pc:sldChg>
      <pc:sldChg chg="addSp delSp modSp add ord replId">
        <pc:chgData name="Tryputsen, Volha [JRDUS]" userId="S::vtryputs@its.jnj.com::dd4c92e7-cdfe-4183-bf89-cd4f2cf7b208" providerId="AD" clId="Web-{59F875C3-4849-9AAE-F535-B613E65C3741}" dt="2021-07-13T03:46:43.819" v="649"/>
        <pc:sldMkLst>
          <pc:docMk/>
          <pc:sldMk cId="2390811718" sldId="304"/>
        </pc:sldMkLst>
        <pc:spChg chg="mod">
          <ac:chgData name="Tryputsen, Volha [JRDUS]" userId="S::vtryputs@its.jnj.com::dd4c92e7-cdfe-4183-bf89-cd4f2cf7b208" providerId="AD" clId="Web-{59F875C3-4849-9AAE-F535-B613E65C3741}" dt="2021-07-13T03:41:35.636" v="648" actId="14100"/>
          <ac:spMkLst>
            <pc:docMk/>
            <pc:sldMk cId="2390811718" sldId="304"/>
            <ac:spMk id="2" creationId="{576005FF-9CDA-444E-A430-9FABDDDDBE53}"/>
          </ac:spMkLst>
        </pc:spChg>
        <pc:spChg chg="del">
          <ac:chgData name="Tryputsen, Volha [JRDUS]" userId="S::vtryputs@its.jnj.com::dd4c92e7-cdfe-4183-bf89-cd4f2cf7b208" providerId="AD" clId="Web-{59F875C3-4849-9AAE-F535-B613E65C3741}" dt="2021-07-13T03:24:56.146" v="369"/>
          <ac:spMkLst>
            <pc:docMk/>
            <pc:sldMk cId="2390811718" sldId="304"/>
            <ac:spMk id="3" creationId="{2C8632DD-C9E0-40F6-9169-AC808345C14A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36:27.489" v="573"/>
          <ac:spMkLst>
            <pc:docMk/>
            <pc:sldMk cId="2390811718" sldId="304"/>
            <ac:spMk id="6" creationId="{4F9545E2-A551-49FB-8AC1-57F0EF5ADDE6}"/>
          </ac:spMkLst>
        </pc:spChg>
        <pc:picChg chg="add mod ord">
          <ac:chgData name="Tryputsen, Volha [JRDUS]" userId="S::vtryputs@its.jnj.com::dd4c92e7-cdfe-4183-bf89-cd4f2cf7b208" providerId="AD" clId="Web-{59F875C3-4849-9AAE-F535-B613E65C3741}" dt="2021-07-13T03:35:49.097" v="559" actId="1076"/>
          <ac:picMkLst>
            <pc:docMk/>
            <pc:sldMk cId="2390811718" sldId="304"/>
            <ac:picMk id="5" creationId="{622FD79E-D5D1-4E9E-9F4E-D70E473E0506}"/>
          </ac:picMkLst>
        </pc:picChg>
      </pc:sldChg>
      <pc:sldChg chg="addSp modSp add replId">
        <pc:chgData name="Tryputsen, Volha [JRDUS]" userId="S::vtryputs@its.jnj.com::dd4c92e7-cdfe-4183-bf89-cd4f2cf7b208" providerId="AD" clId="Web-{59F875C3-4849-9AAE-F535-B613E65C3741}" dt="2021-07-13T03:41:20.417" v="642" actId="20577"/>
        <pc:sldMkLst>
          <pc:docMk/>
          <pc:sldMk cId="2405083577" sldId="305"/>
        </pc:sldMkLst>
        <pc:spChg chg="mod">
          <ac:chgData name="Tryputsen, Volha [JRDUS]" userId="S::vtryputs@its.jnj.com::dd4c92e7-cdfe-4183-bf89-cd4f2cf7b208" providerId="AD" clId="Web-{59F875C3-4849-9AAE-F535-B613E65C3741}" dt="2021-07-13T03:41:20.417" v="642" actId="20577"/>
          <ac:spMkLst>
            <pc:docMk/>
            <pc:sldMk cId="2405083577" sldId="305"/>
            <ac:spMk id="2" creationId="{576005FF-9CDA-444E-A430-9FABDDDDBE53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40:08.634" v="632" actId="20577"/>
          <ac:spMkLst>
            <pc:docMk/>
            <pc:sldMk cId="2405083577" sldId="305"/>
            <ac:spMk id="3" creationId="{2C8632DD-C9E0-40F6-9169-AC808345C14A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40:19.259" v="633"/>
          <ac:spMkLst>
            <pc:docMk/>
            <pc:sldMk cId="2405083577" sldId="305"/>
            <ac:spMk id="6" creationId="{D9DEDA31-46AE-488F-BA4B-29F6CD689888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40:23.900" v="635" actId="1076"/>
          <ac:spMkLst>
            <pc:docMk/>
            <pc:sldMk cId="2405083577" sldId="305"/>
            <ac:spMk id="7" creationId="{B26239F9-1999-4EF0-AA4E-6894C3E087D5}"/>
          </ac:spMkLst>
        </pc:spChg>
        <pc:picChg chg="add mod">
          <ac:chgData name="Tryputsen, Volha [JRDUS]" userId="S::vtryputs@its.jnj.com::dd4c92e7-cdfe-4183-bf89-cd4f2cf7b208" providerId="AD" clId="Web-{59F875C3-4849-9AAE-F535-B613E65C3741}" dt="2021-07-13T03:13:42.163" v="297" actId="1076"/>
          <ac:picMkLst>
            <pc:docMk/>
            <pc:sldMk cId="2405083577" sldId="305"/>
            <ac:picMk id="5" creationId="{D8C54D3B-1E79-47B2-A81D-D3A8ACAC9B57}"/>
          </ac:picMkLst>
        </pc:picChg>
        <pc:picChg chg="add mod">
          <ac:chgData name="Tryputsen, Volha [JRDUS]" userId="S::vtryputs@its.jnj.com::dd4c92e7-cdfe-4183-bf89-cd4f2cf7b208" providerId="AD" clId="Web-{59F875C3-4849-9AAE-F535-B613E65C3741}" dt="2021-07-13T03:40:48.291" v="638"/>
          <ac:picMkLst>
            <pc:docMk/>
            <pc:sldMk cId="2405083577" sldId="305"/>
            <ac:picMk id="8" creationId="{ADDD0CC8-EEE1-4102-91B9-6EB5BF72D06F}"/>
          </ac:picMkLst>
        </pc:picChg>
      </pc:sldChg>
      <pc:sldChg chg="addSp delSp modSp new">
        <pc:chgData name="Tryputsen, Volha [JRDUS]" userId="S::vtryputs@its.jnj.com::dd4c92e7-cdfe-4183-bf89-cd4f2cf7b208" providerId="AD" clId="Web-{59F875C3-4849-9AAE-F535-B613E65C3741}" dt="2021-07-13T03:36:55.536" v="605" actId="20577"/>
        <pc:sldMkLst>
          <pc:docMk/>
          <pc:sldMk cId="2068815192" sldId="308"/>
        </pc:sldMkLst>
        <pc:spChg chg="mod">
          <ac:chgData name="Tryputsen, Volha [JRDUS]" userId="S::vtryputs@its.jnj.com::dd4c92e7-cdfe-4183-bf89-cd4f2cf7b208" providerId="AD" clId="Web-{59F875C3-4849-9AAE-F535-B613E65C3741}" dt="2021-07-13T03:36:55.536" v="605" actId="20577"/>
          <ac:spMkLst>
            <pc:docMk/>
            <pc:sldMk cId="2068815192" sldId="308"/>
            <ac:spMk id="2" creationId="{4584C8D3-BBFA-48D8-89EA-3F67DE184F01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36:34.864" v="574" actId="1076"/>
          <ac:spMkLst>
            <pc:docMk/>
            <pc:sldMk cId="2068815192" sldId="308"/>
            <ac:spMk id="3" creationId="{04133C8F-FE3C-4EEA-8858-4327A5FB4207}"/>
          </ac:spMkLst>
        </pc:spChg>
        <pc:spChg chg="add del mod">
          <ac:chgData name="Tryputsen, Volha [JRDUS]" userId="S::vtryputs@its.jnj.com::dd4c92e7-cdfe-4183-bf89-cd4f2cf7b208" providerId="AD" clId="Web-{59F875C3-4849-9AAE-F535-B613E65C3741}" dt="2021-07-13T03:32:49.640" v="515"/>
          <ac:spMkLst>
            <pc:docMk/>
            <pc:sldMk cId="2068815192" sldId="308"/>
            <ac:spMk id="7" creationId="{6A168C25-49EB-4B5A-B43B-B26B015DFE6D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33:29.329" v="522" actId="14100"/>
          <ac:spMkLst>
            <pc:docMk/>
            <pc:sldMk cId="2068815192" sldId="308"/>
            <ac:spMk id="8" creationId="{961C640C-FAE0-4837-9780-9A5C2A1F48CD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33:21.406" v="521" actId="1076"/>
          <ac:spMkLst>
            <pc:docMk/>
            <pc:sldMk cId="2068815192" sldId="308"/>
            <ac:spMk id="10" creationId="{6FB4ACE6-E202-4D71-B6AD-AD8EBB94576F}"/>
          </ac:spMkLst>
        </pc:spChg>
        <pc:picChg chg="add mod">
          <ac:chgData name="Tryputsen, Volha [JRDUS]" userId="S::vtryputs@its.jnj.com::dd4c92e7-cdfe-4183-bf89-cd4f2cf7b208" providerId="AD" clId="Web-{59F875C3-4849-9AAE-F535-B613E65C3741}" dt="2021-07-13T03:32:20.983" v="511" actId="1076"/>
          <ac:picMkLst>
            <pc:docMk/>
            <pc:sldMk cId="2068815192" sldId="308"/>
            <ac:picMk id="6" creationId="{301A5C6D-343E-4BC2-81E3-4185FF0D7016}"/>
          </ac:picMkLst>
        </pc:picChg>
        <pc:cxnChg chg="add mod">
          <ac:chgData name="Tryputsen, Volha [JRDUS]" userId="S::vtryputs@its.jnj.com::dd4c92e7-cdfe-4183-bf89-cd4f2cf7b208" providerId="AD" clId="Web-{59F875C3-4849-9AAE-F535-B613E65C3741}" dt="2021-07-13T03:33:48.407" v="526"/>
          <ac:cxnSpMkLst>
            <pc:docMk/>
            <pc:sldMk cId="2068815192" sldId="308"/>
            <ac:cxnSpMk id="11" creationId="{579309C3-AF65-4F2D-A648-1180F2E4FBD1}"/>
          </ac:cxnSpMkLst>
        </pc:cxnChg>
      </pc:sldChg>
    </pc:docChg>
  </pc:docChgLst>
  <pc:docChgLst>
    <pc:chgData name="Tryputsen, Volha [JRDUS]" userId="S::vtryputs@its.jnj.com::dd4c92e7-cdfe-4183-bf89-cd4f2cf7b208" providerId="AD" clId="Web-{B0EC046C-27B1-2B29-CA0D-C6483F9A4D84}"/>
    <pc:docChg chg="addSld delSld modSld sldOrd">
      <pc:chgData name="Tryputsen, Volha [JRDUS]" userId="S::vtryputs@its.jnj.com::dd4c92e7-cdfe-4183-bf89-cd4f2cf7b208" providerId="AD" clId="Web-{B0EC046C-27B1-2B29-CA0D-C6483F9A4D84}" dt="2021-07-08T07:19:33.362" v="1199" actId="20577"/>
      <pc:docMkLst>
        <pc:docMk/>
      </pc:docMkLst>
      <pc:sldChg chg="addSp delSp modSp">
        <pc:chgData name="Tryputsen, Volha [JRDUS]" userId="S::vtryputs@its.jnj.com::dd4c92e7-cdfe-4183-bf89-cd4f2cf7b208" providerId="AD" clId="Web-{B0EC046C-27B1-2B29-CA0D-C6483F9A4D84}" dt="2021-07-08T07:12:20.834" v="1008" actId="1076"/>
        <pc:sldMkLst>
          <pc:docMk/>
          <pc:sldMk cId="3088300008" sldId="279"/>
        </pc:sldMkLst>
        <pc:spChg chg="mod">
          <ac:chgData name="Tryputsen, Volha [JRDUS]" userId="S::vtryputs@its.jnj.com::dd4c92e7-cdfe-4183-bf89-cd4f2cf7b208" providerId="AD" clId="Web-{B0EC046C-27B1-2B29-CA0D-C6483F9A4D84}" dt="2021-07-08T06:47:23.852" v="837" actId="20577"/>
          <ac:spMkLst>
            <pc:docMk/>
            <pc:sldMk cId="3088300008" sldId="279"/>
            <ac:spMk id="2" creationId="{023ABC7F-C60E-43E3-B453-0FED96C42985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42:43.405" v="827"/>
          <ac:spMkLst>
            <pc:docMk/>
            <pc:sldMk cId="3088300008" sldId="279"/>
            <ac:spMk id="35" creationId="{9EAE5F66-5202-4732-BD4D-CA784C44F02A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44" v="944" actId="1076"/>
          <ac:spMkLst>
            <pc:docMk/>
            <pc:sldMk cId="3088300008" sldId="279"/>
            <ac:spMk id="53" creationId="{4575853C-BECE-42DB-823D-32148F1333A3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44" v="945" actId="1076"/>
          <ac:spMkLst>
            <pc:docMk/>
            <pc:sldMk cId="3088300008" sldId="279"/>
            <ac:spMk id="55" creationId="{8297377D-6F85-4E1B-AF17-E531DBA33B86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60" v="946" actId="1076"/>
          <ac:spMkLst>
            <pc:docMk/>
            <pc:sldMk cId="3088300008" sldId="279"/>
            <ac:spMk id="57" creationId="{F1388D44-3B1D-42D6-AB31-CFF974C34A6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7:12:20.834" v="1008" actId="1076"/>
          <ac:spMkLst>
            <pc:docMk/>
            <pc:sldMk cId="3088300008" sldId="279"/>
            <ac:spMk id="59" creationId="{35D6DDD7-6B20-49E7-8909-CF7EBD6F6EA7}"/>
          </ac:spMkLst>
        </pc:spChg>
        <pc:picChg chg="add mod">
          <ac:chgData name="Tryputsen, Volha [JRDUS]" userId="S::vtryputs@its.jnj.com::dd4c92e7-cdfe-4183-bf89-cd4f2cf7b208" providerId="AD" clId="Web-{B0EC046C-27B1-2B29-CA0D-C6483F9A4D84}" dt="2021-07-08T06:55:05.241" v="921" actId="1076"/>
          <ac:picMkLst>
            <pc:docMk/>
            <pc:sldMk cId="3088300008" sldId="279"/>
            <ac:picMk id="3" creationId="{D5EE1842-A865-421B-9C73-293608B4E16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41" v="922" actId="1076"/>
          <ac:picMkLst>
            <pc:docMk/>
            <pc:sldMk cId="3088300008" sldId="279"/>
            <ac:picMk id="4" creationId="{534A5C8E-D0E7-47A1-A3C4-3647BD7DC908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57" v="923" actId="1076"/>
          <ac:picMkLst>
            <pc:docMk/>
            <pc:sldMk cId="3088300008" sldId="279"/>
            <ac:picMk id="5" creationId="{89815A44-29A3-4693-AA4F-941DE87F25C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72" v="924" actId="1076"/>
          <ac:picMkLst>
            <pc:docMk/>
            <pc:sldMk cId="3088300008" sldId="279"/>
            <ac:picMk id="11" creationId="{FD06B1B3-B173-4429-B2A7-E7E88FEBC87D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72" v="925" actId="1076"/>
          <ac:picMkLst>
            <pc:docMk/>
            <pc:sldMk cId="3088300008" sldId="279"/>
            <ac:picMk id="13" creationId="{5148B985-F891-4281-9861-E2C99F26D7F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88" v="926" actId="1076"/>
          <ac:picMkLst>
            <pc:docMk/>
            <pc:sldMk cId="3088300008" sldId="279"/>
            <ac:picMk id="15" creationId="{09CB8D66-4444-476B-B1E5-185E418B018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04" v="927" actId="1076"/>
          <ac:picMkLst>
            <pc:docMk/>
            <pc:sldMk cId="3088300008" sldId="279"/>
            <ac:picMk id="17" creationId="{3FA5C6CA-69F0-4477-8842-5B925B5D277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04" v="928" actId="1076"/>
          <ac:picMkLst>
            <pc:docMk/>
            <pc:sldMk cId="3088300008" sldId="279"/>
            <ac:picMk id="19" creationId="{03B306DF-C8D5-4C31-8A60-7F4337704247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19" v="929" actId="1076"/>
          <ac:picMkLst>
            <pc:docMk/>
            <pc:sldMk cId="3088300008" sldId="279"/>
            <ac:picMk id="21" creationId="{BE368633-084B-4049-B0AF-1150495A599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35" v="930" actId="1076"/>
          <ac:picMkLst>
            <pc:docMk/>
            <pc:sldMk cId="3088300008" sldId="279"/>
            <ac:picMk id="23" creationId="{C38944DA-75CD-489A-BF47-0E51E0DABCB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35" v="931" actId="1076"/>
          <ac:picMkLst>
            <pc:docMk/>
            <pc:sldMk cId="3088300008" sldId="279"/>
            <ac:picMk id="25" creationId="{842AA4A0-DD48-4B00-832A-B272DF3B8AF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50" v="932" actId="1076"/>
          <ac:picMkLst>
            <pc:docMk/>
            <pc:sldMk cId="3088300008" sldId="279"/>
            <ac:picMk id="27" creationId="{C2E0632D-E0CD-43A9-B5A2-BF71EA743FD1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66" v="933" actId="1076"/>
          <ac:picMkLst>
            <pc:docMk/>
            <pc:sldMk cId="3088300008" sldId="279"/>
            <ac:picMk id="29" creationId="{4EC80039-9A03-4948-8A6C-15603AA90C44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66" v="934" actId="1076"/>
          <ac:picMkLst>
            <pc:docMk/>
            <pc:sldMk cId="3088300008" sldId="279"/>
            <ac:picMk id="31" creationId="{A597C763-674A-40E9-8479-8112F4F7B2AE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82" v="935" actId="1076"/>
          <ac:picMkLst>
            <pc:docMk/>
            <pc:sldMk cId="3088300008" sldId="279"/>
            <ac:picMk id="33" creationId="{DBD0908E-93C0-4697-8651-9ABD0C2BDC4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97" v="936" actId="1076"/>
          <ac:picMkLst>
            <pc:docMk/>
            <pc:sldMk cId="3088300008" sldId="279"/>
            <ac:picMk id="37" creationId="{4BB4E46E-C9E5-4A68-8D16-5E7E85CBE470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97" v="937" actId="1076"/>
          <ac:picMkLst>
            <pc:docMk/>
            <pc:sldMk cId="3088300008" sldId="279"/>
            <ac:picMk id="39" creationId="{79F82348-E113-4921-9A7A-1EEC1BE462E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13" v="938" actId="1076"/>
          <ac:picMkLst>
            <pc:docMk/>
            <pc:sldMk cId="3088300008" sldId="279"/>
            <ac:picMk id="41" creationId="{A5FDD222-5478-472F-8D4C-3754033FC6DC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13" v="939" actId="1076"/>
          <ac:picMkLst>
            <pc:docMk/>
            <pc:sldMk cId="3088300008" sldId="279"/>
            <ac:picMk id="43" creationId="{85D12CEC-2FB2-4FAF-AE08-184148E86AD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0" actId="1076"/>
          <ac:picMkLst>
            <pc:docMk/>
            <pc:sldMk cId="3088300008" sldId="279"/>
            <ac:picMk id="45" creationId="{FFC6C17E-BC91-477C-A7EC-01DDDE93946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1" actId="1076"/>
          <ac:picMkLst>
            <pc:docMk/>
            <pc:sldMk cId="3088300008" sldId="279"/>
            <ac:picMk id="47" creationId="{4830FBCA-663C-488D-90E5-33DBA257F882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2" actId="1076"/>
          <ac:picMkLst>
            <pc:docMk/>
            <pc:sldMk cId="3088300008" sldId="279"/>
            <ac:picMk id="49" creationId="{637D7A87-25A1-457C-9676-F89A59BCB60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44" v="943" actId="1076"/>
          <ac:picMkLst>
            <pc:docMk/>
            <pc:sldMk cId="3088300008" sldId="279"/>
            <ac:picMk id="51" creationId="{1BDC0551-B1C4-4BC6-94CC-016F9734BA8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11:42.692" v="1004" actId="1076"/>
          <ac:picMkLst>
            <pc:docMk/>
            <pc:sldMk cId="3088300008" sldId="279"/>
            <ac:picMk id="58" creationId="{0EBB3D7C-DF2B-45B6-9CAA-95C1ACACFC87}"/>
          </ac:picMkLst>
        </pc:picChg>
      </pc:sldChg>
      <pc:sldChg chg="del">
        <pc:chgData name="Tryputsen, Volha [JRDUS]" userId="S::vtryputs@its.jnj.com::dd4c92e7-cdfe-4183-bf89-cd4f2cf7b208" providerId="AD" clId="Web-{B0EC046C-27B1-2B29-CA0D-C6483F9A4D84}" dt="2021-07-08T05:48:43.307" v="525"/>
        <pc:sldMkLst>
          <pc:docMk/>
          <pc:sldMk cId="2183813684" sldId="280"/>
        </pc:sldMkLst>
      </pc:sldChg>
      <pc:sldChg chg="del">
        <pc:chgData name="Tryputsen, Volha [JRDUS]" userId="S::vtryputs@its.jnj.com::dd4c92e7-cdfe-4183-bf89-cd4f2cf7b208" providerId="AD" clId="Web-{B0EC046C-27B1-2B29-CA0D-C6483F9A4D84}" dt="2021-07-08T06:42:49.889" v="828"/>
        <pc:sldMkLst>
          <pc:docMk/>
          <pc:sldMk cId="173180347" sldId="281"/>
        </pc:sldMkLst>
      </pc:sldChg>
      <pc:sldChg chg="addSp modSp">
        <pc:chgData name="Tryputsen, Volha [JRDUS]" userId="S::vtryputs@its.jnj.com::dd4c92e7-cdfe-4183-bf89-cd4f2cf7b208" providerId="AD" clId="Web-{B0EC046C-27B1-2B29-CA0D-C6483F9A4D84}" dt="2021-07-08T05:01:16.770" v="264"/>
        <pc:sldMkLst>
          <pc:docMk/>
          <pc:sldMk cId="3703591155" sldId="291"/>
        </pc:sldMkLst>
        <pc:spChg chg="mod">
          <ac:chgData name="Tryputsen, Volha [JRDUS]" userId="S::vtryputs@its.jnj.com::dd4c92e7-cdfe-4183-bf89-cd4f2cf7b208" providerId="AD" clId="Web-{B0EC046C-27B1-2B29-CA0D-C6483F9A4D84}" dt="2021-07-08T04:59:35.503" v="256" actId="20577"/>
          <ac:spMkLst>
            <pc:docMk/>
            <pc:sldMk cId="3703591155" sldId="291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6.770" v="264"/>
          <ac:picMkLst>
            <pc:docMk/>
            <pc:sldMk cId="3703591155" sldId="291"/>
            <ac:picMk id="3" creationId="{70DBF160-23E4-4A1F-B23F-874278E09207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13.567" v="263"/>
        <pc:sldMkLst>
          <pc:docMk/>
          <pc:sldMk cId="3985053012" sldId="292"/>
        </pc:sldMkLst>
        <pc:spChg chg="mod">
          <ac:chgData name="Tryputsen, Volha [JRDUS]" userId="S::vtryputs@its.jnj.com::dd4c92e7-cdfe-4183-bf89-cd4f2cf7b208" providerId="AD" clId="Web-{B0EC046C-27B1-2B29-CA0D-C6483F9A4D84}" dt="2021-07-08T04:48:25.225" v="65" actId="20577"/>
          <ac:spMkLst>
            <pc:docMk/>
            <pc:sldMk cId="3985053012" sldId="292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3.567" v="263"/>
          <ac:picMkLst>
            <pc:docMk/>
            <pc:sldMk cId="3985053012" sldId="292"/>
            <ac:picMk id="3" creationId="{177EEACE-BDDF-4DFB-A017-9963CEAA30C4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19.317" v="265"/>
        <pc:sldMkLst>
          <pc:docMk/>
          <pc:sldMk cId="2261932175" sldId="293"/>
        </pc:sldMkLst>
        <pc:spChg chg="mod">
          <ac:chgData name="Tryputsen, Volha [JRDUS]" userId="S::vtryputs@its.jnj.com::dd4c92e7-cdfe-4183-bf89-cd4f2cf7b208" providerId="AD" clId="Web-{B0EC046C-27B1-2B29-CA0D-C6483F9A4D84}" dt="2021-07-08T04:49:43.774" v="102" actId="20577"/>
          <ac:spMkLst>
            <pc:docMk/>
            <pc:sldMk cId="2261932175" sldId="293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9.317" v="265"/>
          <ac:picMkLst>
            <pc:docMk/>
            <pc:sldMk cId="2261932175" sldId="293"/>
            <ac:picMk id="7" creationId="{1FCE408D-3F0B-49A4-9843-9E66D3F7DA13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20.895" v="266"/>
        <pc:sldMkLst>
          <pc:docMk/>
          <pc:sldMk cId="3381550985" sldId="294"/>
        </pc:sldMkLst>
        <pc:spChg chg="mod">
          <ac:chgData name="Tryputsen, Volha [JRDUS]" userId="S::vtryputs@its.jnj.com::dd4c92e7-cdfe-4183-bf89-cd4f2cf7b208" providerId="AD" clId="Web-{B0EC046C-27B1-2B29-CA0D-C6483F9A4D84}" dt="2021-07-08T04:49:51.649" v="119" actId="20577"/>
          <ac:spMkLst>
            <pc:docMk/>
            <pc:sldMk cId="3381550985" sldId="294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0.895" v="266"/>
          <ac:picMkLst>
            <pc:docMk/>
            <pc:sldMk cId="3381550985" sldId="294"/>
            <ac:picMk id="19" creationId="{500A4CC7-853C-4CF5-8285-2FAE41174037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23.255" v="267"/>
        <pc:sldMkLst>
          <pc:docMk/>
          <pc:sldMk cId="2593542877" sldId="297"/>
        </pc:sldMkLst>
        <pc:spChg chg="mod">
          <ac:chgData name="Tryputsen, Volha [JRDUS]" userId="S::vtryputs@its.jnj.com::dd4c92e7-cdfe-4183-bf89-cd4f2cf7b208" providerId="AD" clId="Web-{B0EC046C-27B1-2B29-CA0D-C6483F9A4D84}" dt="2021-07-08T04:50:04.258" v="125" actId="20577"/>
          <ac:spMkLst>
            <pc:docMk/>
            <pc:sldMk cId="2593542877" sldId="297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3.255" v="267"/>
          <ac:picMkLst>
            <pc:docMk/>
            <pc:sldMk cId="2593542877" sldId="297"/>
            <ac:picMk id="3" creationId="{3C396183-67EC-49A9-A18A-C36F6886FFE2}"/>
          </ac:picMkLst>
        </pc:picChg>
      </pc:sldChg>
      <pc:sldChg chg="addSp delSp modSp">
        <pc:chgData name="Tryputsen, Volha [JRDUS]" userId="S::vtryputs@its.jnj.com::dd4c92e7-cdfe-4183-bf89-cd4f2cf7b208" providerId="AD" clId="Web-{B0EC046C-27B1-2B29-CA0D-C6483F9A4D84}" dt="2021-07-08T05:49:12.589" v="529" actId="20577"/>
        <pc:sldMkLst>
          <pc:docMk/>
          <pc:sldMk cId="3101922853" sldId="299"/>
        </pc:sldMkLst>
        <pc:spChg chg="mod">
          <ac:chgData name="Tryputsen, Volha [JRDUS]" userId="S::vtryputs@its.jnj.com::dd4c92e7-cdfe-4183-bf89-cd4f2cf7b208" providerId="AD" clId="Web-{B0EC046C-27B1-2B29-CA0D-C6483F9A4D84}" dt="2021-07-08T05:49:12.589" v="529" actId="20577"/>
          <ac:spMkLst>
            <pc:docMk/>
            <pc:sldMk cId="3101922853" sldId="299"/>
            <ac:spMk id="2" creationId="{1C2B4062-1993-47B7-AD4B-B5679BDC9B59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4:52:23.401" v="144"/>
          <ac:spMkLst>
            <pc:docMk/>
            <pc:sldMk cId="3101922853" sldId="299"/>
            <ac:spMk id="5" creationId="{28C14035-E010-48E5-A850-C07F7EF70D9E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4:59:07.377" v="250" actId="14100"/>
          <ac:spMkLst>
            <pc:docMk/>
            <pc:sldMk cId="3101922853" sldId="299"/>
            <ac:spMk id="6" creationId="{7091C2EE-F7BB-435A-8E26-6D11CE9B6DC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4:59:12.503" v="252" actId="14100"/>
          <ac:spMkLst>
            <pc:docMk/>
            <pc:sldMk cId="3101922853" sldId="299"/>
            <ac:spMk id="16" creationId="{5B2C7ECC-296A-491C-8282-4A22BE219788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00:47.520" v="260" actId="20577"/>
          <ac:spMkLst>
            <pc:docMk/>
            <pc:sldMk cId="3101922853" sldId="299"/>
            <ac:spMk id="17" creationId="{81886B97-AE72-428C-8E49-2E5E2C375E06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7:01.219" v="6"/>
          <ac:spMkLst>
            <pc:docMk/>
            <pc:sldMk cId="3101922853" sldId="299"/>
            <ac:spMk id="21" creationId="{E8BF7525-CF9E-4632-8F14-97562003F157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7:03.391" v="9"/>
          <ac:spMkLst>
            <pc:docMk/>
            <pc:sldMk cId="3101922853" sldId="299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6:58.016" v="2"/>
          <ac:spMkLst>
            <pc:docMk/>
            <pc:sldMk cId="3101922853" sldId="299"/>
            <ac:spMk id="31" creationId="{E5350AC8-736A-48BA-86C9-6BFCFA720E5D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6:58.016" v="1"/>
          <ac:spMkLst>
            <pc:docMk/>
            <pc:sldMk cId="3101922853" sldId="299"/>
            <ac:spMk id="32" creationId="{D9FE3215-82A0-47B0-A34E-1DDD9A0943ED}"/>
          </ac:spMkLst>
        </pc:spChg>
        <pc:picChg chg="mod">
          <ac:chgData name="Tryputsen, Volha [JRDUS]" userId="S::vtryputs@its.jnj.com::dd4c92e7-cdfe-4183-bf89-cd4f2cf7b208" providerId="AD" clId="Web-{B0EC046C-27B1-2B29-CA0D-C6483F9A4D84}" dt="2021-07-08T05:00:30.394" v="258" actId="1076"/>
          <ac:picMkLst>
            <pc:docMk/>
            <pc:sldMk cId="3101922853" sldId="299"/>
            <ac:picMk id="3" creationId="{65ABEC90-60A3-45C5-8AF9-C88E480E6B3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4:46:58.016" v="5"/>
          <ac:picMkLst>
            <pc:docMk/>
            <pc:sldMk cId="3101922853" sldId="299"/>
            <ac:picMk id="7" creationId="{AAAE9197-D71B-4372-A7CB-D70AE726B57A}"/>
          </ac:picMkLst>
        </pc:picChg>
        <pc:picChg chg="add">
          <ac:chgData name="Tryputsen, Volha [JRDUS]" userId="S::vtryputs@its.jnj.com::dd4c92e7-cdfe-4183-bf89-cd4f2cf7b208" providerId="AD" clId="Web-{B0EC046C-27B1-2B29-CA0D-C6483F9A4D84}" dt="2021-07-08T05:01:27.911" v="269"/>
          <ac:picMkLst>
            <pc:docMk/>
            <pc:sldMk cId="3101922853" sldId="299"/>
            <ac:picMk id="8" creationId="{44C0EA0A-9430-4A93-B7AC-D5B75BBF18F8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4:46:58.016" v="4"/>
          <ac:cxnSpMkLst>
            <pc:docMk/>
            <pc:sldMk cId="3101922853" sldId="299"/>
            <ac:cxnSpMk id="19" creationId="{A2E0BB66-7128-4E33-A6C6-27D9F7E20E67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6:58.016" v="3"/>
          <ac:cxnSpMkLst>
            <pc:docMk/>
            <pc:sldMk cId="3101922853" sldId="299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7:03.391" v="8"/>
          <ac:cxnSpMkLst>
            <pc:docMk/>
            <pc:sldMk cId="3101922853" sldId="299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7:03.391" v="7"/>
          <ac:cxnSpMkLst>
            <pc:docMk/>
            <pc:sldMk cId="3101922853" sldId="299"/>
            <ac:cxnSpMk id="33" creationId="{B43F89CC-92B0-4113-9600-E5F9645ED7B9}"/>
          </ac:cxnSpMkLst>
        </pc:cxnChg>
      </pc:sldChg>
      <pc:sldChg chg="addSp delSp modSp ord">
        <pc:chgData name="Tryputsen, Volha [JRDUS]" userId="S::vtryputs@its.jnj.com::dd4c92e7-cdfe-4183-bf89-cd4f2cf7b208" providerId="AD" clId="Web-{B0EC046C-27B1-2B29-CA0D-C6483F9A4D84}" dt="2021-07-08T05:19:02.627" v="291"/>
        <pc:sldMkLst>
          <pc:docMk/>
          <pc:sldMk cId="204629252" sldId="300"/>
        </pc:sldMkLst>
        <pc:spChg chg="mod">
          <ac:chgData name="Tryputsen, Volha [JRDUS]" userId="S::vtryputs@its.jnj.com::dd4c92e7-cdfe-4183-bf89-cd4f2cf7b208" providerId="AD" clId="Web-{B0EC046C-27B1-2B29-CA0D-C6483F9A4D84}" dt="2021-07-08T04:50:14.727" v="128" actId="20577"/>
          <ac:spMkLst>
            <pc:docMk/>
            <pc:sldMk cId="204629252" sldId="300"/>
            <ac:spMk id="2" creationId="{1C2B4062-1993-47B7-AD4B-B5679BDC9B59}"/>
          </ac:spMkLst>
        </pc:spChg>
        <pc:spChg chg="mod">
          <ac:chgData name="Tryputsen, Volha [JRDUS]" userId="S::vtryputs@its.jnj.com::dd4c92e7-cdfe-4183-bf89-cd4f2cf7b208" providerId="AD" clId="Web-{B0EC046C-27B1-2B29-CA0D-C6483F9A4D84}" dt="2021-07-08T04:51:16.494" v="135" actId="20577"/>
          <ac:spMkLst>
            <pc:docMk/>
            <pc:sldMk cId="204629252" sldId="300"/>
            <ac:spMk id="5" creationId="{F45EB077-CBBA-48D6-8107-E83DB27B615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9:02.627" v="291"/>
          <ac:spMkLst>
            <pc:docMk/>
            <pc:sldMk cId="204629252" sldId="300"/>
            <ac:spMk id="21" creationId="{E8BF7525-CF9E-4632-8F14-97562003F157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48.033" v="284"/>
          <ac:spMkLst>
            <pc:docMk/>
            <pc:sldMk cId="204629252" sldId="300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54.627" v="287"/>
          <ac:spMkLst>
            <pc:docMk/>
            <pc:sldMk cId="204629252" sldId="300"/>
            <ac:spMk id="31" creationId="{E5350AC8-736A-48BA-86C9-6BFCFA720E5D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56.455" v="288"/>
          <ac:spMkLst>
            <pc:docMk/>
            <pc:sldMk cId="204629252" sldId="300"/>
            <ac:spMk id="32" creationId="{D9FE3215-82A0-47B0-A34E-1DDD9A0943ED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5.536" v="268"/>
          <ac:picMkLst>
            <pc:docMk/>
            <pc:sldMk cId="204629252" sldId="300"/>
            <ac:picMk id="3" creationId="{35DDB0D2-F359-4FE0-B4F9-7719B3C9E1C1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5:18:58.487" v="289"/>
          <ac:cxnSpMkLst>
            <pc:docMk/>
            <pc:sldMk cId="204629252" sldId="300"/>
            <ac:cxnSpMk id="19" creationId="{A2E0BB66-7128-4E33-A6C6-27D9F7E20E67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9:00.190" v="290"/>
          <ac:cxnSpMkLst>
            <pc:docMk/>
            <pc:sldMk cId="204629252" sldId="300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8:51.612" v="286"/>
          <ac:cxnSpMkLst>
            <pc:docMk/>
            <pc:sldMk cId="204629252" sldId="300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8:49.721" v="285"/>
          <ac:cxnSpMkLst>
            <pc:docMk/>
            <pc:sldMk cId="204629252" sldId="300"/>
            <ac:cxnSpMk id="33" creationId="{B43F89CC-92B0-4113-9600-E5F9645ED7B9}"/>
          </ac:cxnSpMkLst>
        </pc:cxnChg>
      </pc:sldChg>
      <pc:sldChg chg="addSp delSp modSp add ord replId">
        <pc:chgData name="Tryputsen, Volha [JRDUS]" userId="S::vtryputs@its.jnj.com::dd4c92e7-cdfe-4183-bf89-cd4f2cf7b208" providerId="AD" clId="Web-{B0EC046C-27B1-2B29-CA0D-C6483F9A4D84}" dt="2021-07-08T05:47:57.806" v="524" actId="1076"/>
        <pc:sldMkLst>
          <pc:docMk/>
          <pc:sldMk cId="1503034068" sldId="301"/>
        </pc:sldMkLst>
        <pc:spChg chg="mod">
          <ac:chgData name="Tryputsen, Volha [JRDUS]" userId="S::vtryputs@its.jnj.com::dd4c92e7-cdfe-4183-bf89-cd4f2cf7b208" providerId="AD" clId="Web-{B0EC046C-27B1-2B29-CA0D-C6483F9A4D84}" dt="2021-07-08T05:02:30.291" v="275"/>
          <ac:spMkLst>
            <pc:docMk/>
            <pc:sldMk cId="1503034068" sldId="301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7"/>
          <ac:spMkLst>
            <pc:docMk/>
            <pc:sldMk cId="1503034068" sldId="301"/>
            <ac:spMk id="13" creationId="{A2DEC73B-7DE9-46EB-8D75-C38B3A9ABA10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6"/>
          <ac:spMkLst>
            <pc:docMk/>
            <pc:sldMk cId="1503034068" sldId="301"/>
            <ac:spMk id="15" creationId="{4351660A-FA65-4A98-B1EC-84FB14E0544D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4"/>
          <ac:spMkLst>
            <pc:docMk/>
            <pc:sldMk cId="1503034068" sldId="301"/>
            <ac:spMk id="19" creationId="{DDA7C3AE-3B54-485F-9FBB-C9E9BCD7D84F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3"/>
          <ac:spMkLst>
            <pc:docMk/>
            <pc:sldMk cId="1503034068" sldId="301"/>
            <ac:spMk id="21" creationId="{D236D87C-4315-48CB-AC7B-489C9127990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42.928" v="283"/>
          <ac:spMkLst>
            <pc:docMk/>
            <pc:sldMk cId="1503034068" sldId="301"/>
            <ac:spMk id="21" creationId="{E8BF7525-CF9E-4632-8F14-97562003F157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5:33:56.912" v="411"/>
          <ac:spMkLst>
            <pc:docMk/>
            <pc:sldMk cId="1503034068" sldId="301"/>
            <ac:spMk id="26" creationId="{17CBA06D-336D-454F-8A4E-8A9C8D471ED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3.771" v="276"/>
          <ac:spMkLst>
            <pc:docMk/>
            <pc:sldMk cId="1503034068" sldId="301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7.693" v="279"/>
          <ac:spMkLst>
            <pc:docMk/>
            <pc:sldMk cId="1503034068" sldId="301"/>
            <ac:spMk id="31" creationId="{E5350AC8-736A-48BA-86C9-6BFCFA720E5D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5:26:47.247" v="404"/>
          <ac:spMkLst>
            <pc:docMk/>
            <pc:sldMk cId="1503034068" sldId="301"/>
            <ac:spMk id="32" creationId="{0FDEEB9A-B965-4BD2-B210-A5231A9AA4CE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9.272" v="280"/>
          <ac:spMkLst>
            <pc:docMk/>
            <pc:sldMk cId="1503034068" sldId="301"/>
            <ac:spMk id="32" creationId="{D9FE3215-82A0-47B0-A34E-1DDD9A0943ED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43:56.221" v="499" actId="1076"/>
          <ac:spMkLst>
            <pc:docMk/>
            <pc:sldMk cId="1503034068" sldId="301"/>
            <ac:spMk id="39" creationId="{D773B937-6A08-4CAC-ADC4-23F09D2CC093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47:57.806" v="524" actId="1076"/>
          <ac:spMkLst>
            <pc:docMk/>
            <pc:sldMk cId="1503034068" sldId="301"/>
            <ac:spMk id="42" creationId="{97314DAF-4A1E-4A15-9181-08750AAC4B38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32.208" v="270"/>
          <ac:picMkLst>
            <pc:docMk/>
            <pc:sldMk cId="1503034068" sldId="301"/>
            <ac:picMk id="3" creationId="{546D6D50-76F1-4CE3-A427-20D03D474AF4}"/>
          </ac:picMkLst>
        </pc:picChg>
        <pc:picChg chg="add del">
          <ac:chgData name="Tryputsen, Volha [JRDUS]" userId="S::vtryputs@its.jnj.com::dd4c92e7-cdfe-4183-bf89-cd4f2cf7b208" providerId="AD" clId="Web-{B0EC046C-27B1-2B29-CA0D-C6483F9A4D84}" dt="2021-07-08T05:21:06.911" v="310"/>
          <ac:picMkLst>
            <pc:docMk/>
            <pc:sldMk cId="1503034068" sldId="301"/>
            <ac:picMk id="5" creationId="{E6BAEDAF-5935-47F5-8E60-36D133B577A7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21:02.489" v="292"/>
          <ac:picMkLst>
            <pc:docMk/>
            <pc:sldMk cId="1503034068" sldId="301"/>
            <ac:picMk id="7" creationId="{AAAE9197-D71B-4372-A7CB-D70AE726B57A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5:46:36.258" v="507" actId="1076"/>
          <ac:picMkLst>
            <pc:docMk/>
            <pc:sldMk cId="1503034068" sldId="301"/>
            <ac:picMk id="25" creationId="{CAF3A7C9-DDEF-4833-B199-34EAC5C4C86E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5:33:53.318" v="410"/>
          <ac:picMkLst>
            <pc:docMk/>
            <pc:sldMk cId="1503034068" sldId="301"/>
            <ac:picMk id="33" creationId="{4A8430A9-4A0B-4DB9-92F5-1786ED8D7BE8}"/>
          </ac:picMkLst>
        </pc:picChg>
        <pc:picChg chg="add del mod modCrop">
          <ac:chgData name="Tryputsen, Volha [JRDUS]" userId="S::vtryputs@its.jnj.com::dd4c92e7-cdfe-4183-bf89-cd4f2cf7b208" providerId="AD" clId="Web-{B0EC046C-27B1-2B29-CA0D-C6483F9A4D84}" dt="2021-07-08T05:35:16.367" v="429"/>
          <ac:picMkLst>
            <pc:docMk/>
            <pc:sldMk cId="1503034068" sldId="301"/>
            <ac:picMk id="34" creationId="{6B0414B6-1518-4BFA-ADE0-AF81D38EBCE8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41.033" v="496" actId="1076"/>
          <ac:picMkLst>
            <pc:docMk/>
            <pc:sldMk cId="1503034068" sldId="301"/>
            <ac:picMk id="35" creationId="{3BB6B834-20E3-423C-8325-74C1F0C17EBA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45.455" v="497" actId="1076"/>
          <ac:picMkLst>
            <pc:docMk/>
            <pc:sldMk cId="1503034068" sldId="301"/>
            <ac:picMk id="36" creationId="{C484434C-3E36-4ABD-900C-DC39B0DA9258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51.346" v="498" actId="1076"/>
          <ac:picMkLst>
            <pc:docMk/>
            <pc:sldMk cId="1503034068" sldId="301"/>
            <ac:picMk id="37" creationId="{58CB98E8-B68E-4003-86CC-01C1530C74AA}"/>
          </ac:picMkLst>
        </pc:picChg>
        <pc:picChg chg="add del mod modCrop">
          <ac:chgData name="Tryputsen, Volha [JRDUS]" userId="S::vtryputs@its.jnj.com::dd4c92e7-cdfe-4183-bf89-cd4f2cf7b208" providerId="AD" clId="Web-{B0EC046C-27B1-2B29-CA0D-C6483F9A4D84}" dt="2021-07-08T05:47:47.556" v="522" actId="1076"/>
          <ac:picMkLst>
            <pc:docMk/>
            <pc:sldMk cId="1503034068" sldId="301"/>
            <ac:picMk id="38" creationId="{9AA453AB-C4D6-47E5-9628-DFA8FE4B91E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5:47:43.790" v="521" actId="1076"/>
          <ac:picMkLst>
            <pc:docMk/>
            <pc:sldMk cId="1503034068" sldId="301"/>
            <ac:picMk id="40" creationId="{21DA8B92-8475-4CD3-9583-7578154CE5DB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7:31.603" v="518" actId="1076"/>
          <ac:picMkLst>
            <pc:docMk/>
            <pc:sldMk cId="1503034068" sldId="301"/>
            <ac:picMk id="41" creationId="{1F1DC5CF-23CC-4E63-BD04-11F7DBB24C75}"/>
          </ac:picMkLst>
        </pc:picChg>
        <pc:inkChg chg="add del">
          <ac:chgData name="Tryputsen, Volha [JRDUS]" userId="S::vtryputs@its.jnj.com::dd4c92e7-cdfe-4183-bf89-cd4f2cf7b208" providerId="AD" clId="Web-{B0EC046C-27B1-2B29-CA0D-C6483F9A4D84}" dt="2021-07-08T05:24:00.775" v="345"/>
          <ac:inkMkLst>
            <pc:docMk/>
            <pc:sldMk cId="1503034068" sldId="301"/>
            <ac:inkMk id="27" creationId="{12183E0D-0DDE-4B30-8620-7A6200CE2BDD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9.790" v="344"/>
          <ac:inkMkLst>
            <pc:docMk/>
            <pc:sldMk cId="1503034068" sldId="301"/>
            <ac:inkMk id="28" creationId="{2AD3F312-CEE5-4B76-970D-F9B7D6E3D081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8.884" v="343"/>
          <ac:inkMkLst>
            <pc:docMk/>
            <pc:sldMk cId="1503034068" sldId="301"/>
            <ac:inkMk id="29" creationId="{D5A4DC37-598D-415C-93AD-48995700DC86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7.821" v="342"/>
          <ac:inkMkLst>
            <pc:docMk/>
            <pc:sldMk cId="1503034068" sldId="301"/>
            <ac:inkMk id="30" creationId="{13D769A5-4F6F-4716-B7EE-1484E3224354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6.368" v="341"/>
          <ac:inkMkLst>
            <pc:docMk/>
            <pc:sldMk cId="1503034068" sldId="301"/>
            <ac:inkMk id="31" creationId="{B6E36345-A408-4A08-8CA8-5CE2991CFCA5}"/>
          </ac:inkMkLst>
        </pc:inkChg>
        <pc:cxnChg chg="add del">
          <ac:chgData name="Tryputsen, Volha [JRDUS]" userId="S::vtryputs@its.jnj.com::dd4c92e7-cdfe-4183-bf89-cd4f2cf7b208" providerId="AD" clId="Web-{B0EC046C-27B1-2B29-CA0D-C6483F9A4D84}" dt="2021-07-08T05:21:06.911" v="309"/>
          <ac:cxnSpMkLst>
            <pc:docMk/>
            <pc:sldMk cId="1503034068" sldId="301"/>
            <ac:cxnSpMk id="9" creationId="{F1E31D44-60AF-47B7-B8C7-C208DBB64159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8"/>
          <ac:cxnSpMkLst>
            <pc:docMk/>
            <pc:sldMk cId="1503034068" sldId="301"/>
            <ac:cxnSpMk id="11" creationId="{EEB51910-A5D3-4660-A3F3-18B070FF3DF6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5"/>
          <ac:cxnSpMkLst>
            <pc:docMk/>
            <pc:sldMk cId="1503034068" sldId="301"/>
            <ac:cxnSpMk id="17" creationId="{AC5D40D6-6591-4CC4-80B4-A2947229C2C1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40.318" v="281"/>
          <ac:cxnSpMkLst>
            <pc:docMk/>
            <pc:sldMk cId="1503034068" sldId="301"/>
            <ac:cxnSpMk id="19" creationId="{A2E0BB66-7128-4E33-A6C6-27D9F7E20E67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2"/>
          <ac:cxnSpMkLst>
            <pc:docMk/>
            <pc:sldMk cId="1503034068" sldId="301"/>
            <ac:cxnSpMk id="23" creationId="{953E15D4-1C22-4D8B-A539-9E90E2025A0A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41.323" v="282"/>
          <ac:cxnSpMkLst>
            <pc:docMk/>
            <pc:sldMk cId="1503034068" sldId="301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36.850" v="278"/>
          <ac:cxnSpMkLst>
            <pc:docMk/>
            <pc:sldMk cId="1503034068" sldId="301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35.990" v="277"/>
          <ac:cxnSpMkLst>
            <pc:docMk/>
            <pc:sldMk cId="1503034068" sldId="301"/>
            <ac:cxnSpMk id="33" creationId="{B43F89CC-92B0-4113-9600-E5F9645ED7B9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6:30:52.509" v="683" actId="1076"/>
        <pc:sldMkLst>
          <pc:docMk/>
          <pc:sldMk cId="1326364977" sldId="302"/>
        </pc:sldMkLst>
        <pc:spChg chg="add del mod">
          <ac:chgData name="Tryputsen, Volha [JRDUS]" userId="S::vtryputs@its.jnj.com::dd4c92e7-cdfe-4183-bf89-cd4f2cf7b208" providerId="AD" clId="Web-{B0EC046C-27B1-2B29-CA0D-C6483F9A4D84}" dt="2021-07-08T06:25:31.687" v="606"/>
          <ac:spMkLst>
            <pc:docMk/>
            <pc:sldMk cId="1326364977" sldId="302"/>
            <ac:spMk id="5" creationId="{BF596447-12E3-457E-BCD5-D87E5330D49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0:49.087" v="682" actId="1076"/>
          <ac:spMkLst>
            <pc:docMk/>
            <pc:sldMk cId="1326364977" sldId="302"/>
            <ac:spMk id="10" creationId="{BCD1EB09-831D-4329-8E55-90367F83575E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27:43.409" v="647" actId="14100"/>
          <ac:spMkLst>
            <pc:docMk/>
            <pc:sldMk cId="1326364977" sldId="302"/>
            <ac:spMk id="11" creationId="{A1CD98FA-00AE-4D72-B3CB-6EE25CB310B6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0:52.509" v="683" actId="1076"/>
          <ac:spMkLst>
            <pc:docMk/>
            <pc:sldMk cId="1326364977" sldId="302"/>
            <ac:spMk id="12" creationId="{59AFD421-C6AF-4E7D-8903-DABA0A41973B}"/>
          </ac:spMkLst>
        </pc:spChg>
        <pc:picChg chg="add del mod">
          <ac:chgData name="Tryputsen, Volha [JRDUS]" userId="S::vtryputs@its.jnj.com::dd4c92e7-cdfe-4183-bf89-cd4f2cf7b208" providerId="AD" clId="Web-{B0EC046C-27B1-2B29-CA0D-C6483F9A4D84}" dt="2021-07-08T06:25:42.265" v="610"/>
          <ac:picMkLst>
            <pc:docMk/>
            <pc:sldMk cId="1326364977" sldId="302"/>
            <ac:picMk id="6" creationId="{D9823469-D301-4F7D-9243-E7F68303E956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6:26:06.875" v="615"/>
          <ac:picMkLst>
            <pc:docMk/>
            <pc:sldMk cId="1326364977" sldId="302"/>
            <ac:picMk id="7" creationId="{70CAE317-AB0E-46B2-9BE3-7AD8AE427442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6:26:03.453" v="614"/>
          <ac:picMkLst>
            <pc:docMk/>
            <pc:sldMk cId="1326364977" sldId="302"/>
            <ac:picMk id="8" creationId="{F7A0BE32-72A2-4563-ADA6-76E6807C47F2}"/>
          </ac:picMkLst>
        </pc:picChg>
        <pc:picChg chg="del mod">
          <ac:chgData name="Tryputsen, Volha [JRDUS]" userId="S::vtryputs@its.jnj.com::dd4c92e7-cdfe-4183-bf89-cd4f2cf7b208" providerId="AD" clId="Web-{B0EC046C-27B1-2B29-CA0D-C6483F9A4D84}" dt="2021-07-08T06:26:21.298" v="616"/>
          <ac:picMkLst>
            <pc:docMk/>
            <pc:sldMk cId="1326364977" sldId="302"/>
            <ac:picMk id="40" creationId="{21DA8B92-8475-4CD3-9583-7578154CE5DB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6:30:15.804" v="677"/>
          <ac:cxnSpMkLst>
            <pc:docMk/>
            <pc:sldMk cId="1326364977" sldId="302"/>
            <ac:cxnSpMk id="9" creationId="{D859C0D8-F6C8-4001-8CE9-BF41A2E1C67C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30:15.820" v="678"/>
          <ac:cxnSpMkLst>
            <pc:docMk/>
            <pc:sldMk cId="1326364977" sldId="302"/>
            <ac:cxnSpMk id="19" creationId="{DB171C6B-2BDA-436C-8156-CF774E3FA2EF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29:40.991" v="674"/>
          <ac:cxnSpMkLst>
            <pc:docMk/>
            <pc:sldMk cId="1326364977" sldId="302"/>
            <ac:cxnSpMk id="22" creationId="{62568AC2-019E-4DF4-8710-35EE6AAD8989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29:40.991" v="675"/>
          <ac:cxnSpMkLst>
            <pc:docMk/>
            <pc:sldMk cId="1326364977" sldId="302"/>
            <ac:cxnSpMk id="23" creationId="{19D50AFD-85DC-4D4F-814D-6C4D88B2F86E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09:38.892" v="1000" actId="20577"/>
        <pc:sldMkLst>
          <pc:docMk/>
          <pc:sldMk cId="246888714" sldId="303"/>
        </pc:sldMkLst>
        <pc:spChg chg="add mod">
          <ac:chgData name="Tryputsen, Volha [JRDUS]" userId="S::vtryputs@its.jnj.com::dd4c92e7-cdfe-4183-bf89-cd4f2cf7b208" providerId="AD" clId="Web-{B0EC046C-27B1-2B29-CA0D-C6483F9A4D84}" dt="2021-07-08T07:09:38.892" v="1000" actId="20577"/>
          <ac:spMkLst>
            <pc:docMk/>
            <pc:sldMk cId="246888714" sldId="303"/>
            <ac:spMk id="5" creationId="{3FF21FD5-8DDE-43A0-ABC0-F8D92A9291EA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7:45.990" v="762" actId="1076"/>
          <ac:spMkLst>
            <pc:docMk/>
            <pc:sldMk cId="246888714" sldId="303"/>
            <ac:spMk id="8" creationId="{437048A4-9282-4D00-9364-B56F8085395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52:22.124" v="535"/>
          <ac:spMkLst>
            <pc:docMk/>
            <pc:sldMk cId="246888714" sldId="303"/>
            <ac:spMk id="39" creationId="{D773B937-6A08-4CAC-ADC4-23F09D2CC09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52:22.124" v="533"/>
          <ac:spMkLst>
            <pc:docMk/>
            <pc:sldMk cId="246888714" sldId="303"/>
            <ac:spMk id="42" creationId="{97314DAF-4A1E-4A15-9181-08750AAC4B38}"/>
          </ac:spMkLst>
        </pc:spChg>
        <pc:picChg chg="add mod modCrop">
          <ac:chgData name="Tryputsen, Volha [JRDUS]" userId="S::vtryputs@its.jnj.com::dd4c92e7-cdfe-4183-bf89-cd4f2cf7b208" providerId="AD" clId="Web-{B0EC046C-27B1-2B29-CA0D-C6483F9A4D84}" dt="2021-07-08T06:38:18.116" v="767"/>
          <ac:picMkLst>
            <pc:docMk/>
            <pc:sldMk cId="246888714" sldId="303"/>
            <ac:picMk id="6" creationId="{CA3243B3-6B00-4602-9ACD-65187C4C884F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18.843" v="532"/>
          <ac:picMkLst>
            <pc:docMk/>
            <pc:sldMk cId="246888714" sldId="303"/>
            <ac:picMk id="25" creationId="{CAF3A7C9-DDEF-4833-B199-34EAC5C4C86E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8"/>
          <ac:picMkLst>
            <pc:docMk/>
            <pc:sldMk cId="246888714" sldId="303"/>
            <ac:picMk id="35" creationId="{3BB6B834-20E3-423C-8325-74C1F0C17EB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7"/>
          <ac:picMkLst>
            <pc:docMk/>
            <pc:sldMk cId="246888714" sldId="303"/>
            <ac:picMk id="36" creationId="{C484434C-3E36-4ABD-900C-DC39B0DA9258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6"/>
          <ac:picMkLst>
            <pc:docMk/>
            <pc:sldMk cId="246888714" sldId="303"/>
            <ac:picMk id="37" creationId="{58CB98E8-B68E-4003-86CC-01C1530C74A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4.577" v="539"/>
          <ac:picMkLst>
            <pc:docMk/>
            <pc:sldMk cId="246888714" sldId="303"/>
            <ac:picMk id="38" creationId="{9AA453AB-C4D6-47E5-9628-DFA8FE4B91E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17.077" v="531"/>
          <ac:picMkLst>
            <pc:docMk/>
            <pc:sldMk cId="246888714" sldId="303"/>
            <ac:picMk id="40" creationId="{21DA8B92-8475-4CD3-9583-7578154CE5D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4"/>
          <ac:picMkLst>
            <pc:docMk/>
            <pc:sldMk cId="246888714" sldId="303"/>
            <ac:picMk id="41" creationId="{1F1DC5CF-23CC-4E63-BD04-11F7DBB24C75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6:37:42.771" v="761" actId="1076"/>
          <ac:cxnSpMkLst>
            <pc:docMk/>
            <pc:sldMk cId="246888714" sldId="303"/>
            <ac:cxnSpMk id="7" creationId="{97B4C64C-7338-4465-B28D-F4CFF3813ED5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08:19.717" v="995" actId="1076"/>
        <pc:sldMkLst>
          <pc:docMk/>
          <pc:sldMk cId="2361447356" sldId="304"/>
        </pc:sldMkLst>
        <pc:spChg chg="add del mod">
          <ac:chgData name="Tryputsen, Volha [JRDUS]" userId="S::vtryputs@its.jnj.com::dd4c92e7-cdfe-4183-bf89-cd4f2cf7b208" providerId="AD" clId="Web-{B0EC046C-27B1-2B29-CA0D-C6483F9A4D84}" dt="2021-07-08T07:07:24.981" v="982"/>
          <ac:spMkLst>
            <pc:docMk/>
            <pc:sldMk cId="2361447356" sldId="304"/>
            <ac:spMk id="12" creationId="{5C7B6F9A-7026-45E3-96E5-B6F26CD7809C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5.471" v="892"/>
          <ac:spMkLst>
            <pc:docMk/>
            <pc:sldMk cId="2361447356" sldId="304"/>
            <ac:spMk id="53" creationId="{4575853C-BECE-42DB-823D-32148F1333A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5.471" v="891"/>
          <ac:spMkLst>
            <pc:docMk/>
            <pc:sldMk cId="2361447356" sldId="304"/>
            <ac:spMk id="55" creationId="{8297377D-6F85-4E1B-AF17-E531DBA33B86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9.440" v="916"/>
          <ac:spMkLst>
            <pc:docMk/>
            <pc:sldMk cId="2361447356" sldId="304"/>
            <ac:spMk id="57" creationId="{F1388D44-3B1D-42D6-AB31-CFF974C34A60}"/>
          </ac:spMkLst>
        </pc:spChg>
        <pc:picChg chg="del">
          <ac:chgData name="Tryputsen, Volha [JRDUS]" userId="S::vtryputs@its.jnj.com::dd4c92e7-cdfe-4183-bf89-cd4f2cf7b208" providerId="AD" clId="Web-{B0EC046C-27B1-2B29-CA0D-C6483F9A4D84}" dt="2021-07-08T06:52:45.487" v="915"/>
          <ac:picMkLst>
            <pc:docMk/>
            <pc:sldMk cId="2361447356" sldId="304"/>
            <ac:picMk id="3" creationId="{D5EE1842-A865-421B-9C73-293608B4E16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4"/>
          <ac:picMkLst>
            <pc:docMk/>
            <pc:sldMk cId="2361447356" sldId="304"/>
            <ac:picMk id="4" creationId="{534A5C8E-D0E7-47A1-A3C4-3647BD7DC908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3"/>
          <ac:picMkLst>
            <pc:docMk/>
            <pc:sldMk cId="2361447356" sldId="304"/>
            <ac:picMk id="5" creationId="{89815A44-29A3-4693-AA4F-941DE87F25C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06:41.980" v="972" actId="1076"/>
          <ac:picMkLst>
            <pc:docMk/>
            <pc:sldMk cId="2361447356" sldId="304"/>
            <ac:picMk id="6" creationId="{4F97A8AE-6465-4452-B996-DBBF0BC1511A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7:06:44.840" v="973" actId="1076"/>
          <ac:picMkLst>
            <pc:docMk/>
            <pc:sldMk cId="2361447356" sldId="304"/>
            <ac:picMk id="9" creationId="{4E29DE25-C413-48DF-B275-10278B8B3430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06:49.465" v="975" actId="14100"/>
          <ac:picMkLst>
            <pc:docMk/>
            <pc:sldMk cId="2361447356" sldId="304"/>
            <ac:picMk id="10" creationId="{C0408E02-3D12-448B-B37C-AC6CDA52B85D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2"/>
          <ac:picMkLst>
            <pc:docMk/>
            <pc:sldMk cId="2361447356" sldId="304"/>
            <ac:picMk id="11" creationId="{FD06B1B3-B173-4429-B2A7-E7E88FEBC87D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1"/>
          <ac:picMkLst>
            <pc:docMk/>
            <pc:sldMk cId="2361447356" sldId="304"/>
            <ac:picMk id="13" creationId="{5148B985-F891-4281-9861-E2C99F26D7F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0"/>
          <ac:picMkLst>
            <pc:docMk/>
            <pc:sldMk cId="2361447356" sldId="304"/>
            <ac:picMk id="15" creationId="{09CB8D66-4444-476B-B1E5-185E418B0183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9"/>
          <ac:picMkLst>
            <pc:docMk/>
            <pc:sldMk cId="2361447356" sldId="304"/>
            <ac:picMk id="17" creationId="{3FA5C6CA-69F0-4477-8842-5B925B5D277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8"/>
          <ac:picMkLst>
            <pc:docMk/>
            <pc:sldMk cId="2361447356" sldId="304"/>
            <ac:picMk id="19" creationId="{03B306DF-C8D5-4C31-8A60-7F4337704247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7"/>
          <ac:picMkLst>
            <pc:docMk/>
            <pc:sldMk cId="2361447356" sldId="304"/>
            <ac:picMk id="21" creationId="{BE368633-084B-4049-B0AF-1150495A5999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6"/>
          <ac:picMkLst>
            <pc:docMk/>
            <pc:sldMk cId="2361447356" sldId="304"/>
            <ac:picMk id="23" creationId="{C38944DA-75CD-489A-BF47-0E51E0DABCB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5"/>
          <ac:picMkLst>
            <pc:docMk/>
            <pc:sldMk cId="2361447356" sldId="304"/>
            <ac:picMk id="25" creationId="{842AA4A0-DD48-4B00-832A-B272DF3B8AF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4"/>
          <ac:picMkLst>
            <pc:docMk/>
            <pc:sldMk cId="2361447356" sldId="304"/>
            <ac:picMk id="27" creationId="{C2E0632D-E0CD-43A9-B5A2-BF71EA743FD1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3"/>
          <ac:picMkLst>
            <pc:docMk/>
            <pc:sldMk cId="2361447356" sldId="304"/>
            <ac:picMk id="29" creationId="{4EC80039-9A03-4948-8A6C-15603AA90C44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2"/>
          <ac:picMkLst>
            <pc:docMk/>
            <pc:sldMk cId="2361447356" sldId="304"/>
            <ac:picMk id="31" creationId="{A597C763-674A-40E9-8479-8112F4F7B2AE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1"/>
          <ac:picMkLst>
            <pc:docMk/>
            <pc:sldMk cId="2361447356" sldId="304"/>
            <ac:picMk id="33" creationId="{DBD0908E-93C0-4697-8651-9ABD0C2BDC49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0"/>
          <ac:picMkLst>
            <pc:docMk/>
            <pc:sldMk cId="2361447356" sldId="304"/>
            <ac:picMk id="37" creationId="{4BB4E46E-C9E5-4A68-8D16-5E7E85CBE470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9"/>
          <ac:picMkLst>
            <pc:docMk/>
            <pc:sldMk cId="2361447356" sldId="304"/>
            <ac:picMk id="39" creationId="{79F82348-E113-4921-9A7A-1EEC1BE462E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8"/>
          <ac:picMkLst>
            <pc:docMk/>
            <pc:sldMk cId="2361447356" sldId="304"/>
            <ac:picMk id="41" creationId="{A5FDD222-5478-472F-8D4C-3754033FC6DC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7"/>
          <ac:picMkLst>
            <pc:docMk/>
            <pc:sldMk cId="2361447356" sldId="304"/>
            <ac:picMk id="43" creationId="{85D12CEC-2FB2-4FAF-AE08-184148E86AD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6"/>
          <ac:picMkLst>
            <pc:docMk/>
            <pc:sldMk cId="2361447356" sldId="304"/>
            <ac:picMk id="45" creationId="{FFC6C17E-BC91-477C-A7EC-01DDDE93946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5"/>
          <ac:picMkLst>
            <pc:docMk/>
            <pc:sldMk cId="2361447356" sldId="304"/>
            <ac:picMk id="47" creationId="{4830FBCA-663C-488D-90E5-33DBA257F882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4"/>
          <ac:picMkLst>
            <pc:docMk/>
            <pc:sldMk cId="2361447356" sldId="304"/>
            <ac:picMk id="49" creationId="{637D7A87-25A1-457C-9676-F89A59BCB60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3"/>
          <ac:picMkLst>
            <pc:docMk/>
            <pc:sldMk cId="2361447356" sldId="304"/>
            <ac:picMk id="51" creationId="{1BDC0551-B1C4-4BC6-94CC-016F9734BA89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7:08:15.077" v="994" actId="1076"/>
          <ac:cxnSpMkLst>
            <pc:docMk/>
            <pc:sldMk cId="2361447356" sldId="304"/>
            <ac:cxnSpMk id="14" creationId="{EE1D509E-1A38-44A3-9C76-BE16D0382360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7:08:19.717" v="995" actId="1076"/>
          <ac:cxnSpMkLst>
            <pc:docMk/>
            <pc:sldMk cId="2361447356" sldId="304"/>
            <ac:cxnSpMk id="36" creationId="{2DE414BB-2741-429A-A05C-48A9989F6E05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19:33.362" v="1199" actId="20577"/>
        <pc:sldMkLst>
          <pc:docMk/>
          <pc:sldMk cId="91292791" sldId="305"/>
        </pc:sldMkLst>
        <pc:spChg chg="mod">
          <ac:chgData name="Tryputsen, Volha [JRDUS]" userId="S::vtryputs@its.jnj.com::dd4c92e7-cdfe-4183-bf89-cd4f2cf7b208" providerId="AD" clId="Web-{B0EC046C-27B1-2B29-CA0D-C6483F9A4D84}" dt="2021-07-08T07:12:44.585" v="1025" actId="20577"/>
          <ac:spMkLst>
            <pc:docMk/>
            <pc:sldMk cId="91292791" sldId="305"/>
            <ac:spMk id="2" creationId="{023ABC7F-C60E-43E3-B453-0FED96C42985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7:19:33.362" v="1199" actId="20577"/>
          <ac:spMkLst>
            <pc:docMk/>
            <pc:sldMk cId="91292791" sldId="305"/>
            <ac:spMk id="3" creationId="{060EA03B-77E8-47BE-80B2-79BDAEDCAC5C}"/>
          </ac:spMkLst>
        </pc:spChg>
        <pc:picChg chg="del">
          <ac:chgData name="Tryputsen, Volha [JRDUS]" userId="S::vtryputs@its.jnj.com::dd4c92e7-cdfe-4183-bf89-cd4f2cf7b208" providerId="AD" clId="Web-{B0EC046C-27B1-2B29-CA0D-C6483F9A4D84}" dt="2021-07-08T07:12:34.256" v="1018"/>
          <ac:picMkLst>
            <pc:docMk/>
            <pc:sldMk cId="91292791" sldId="305"/>
            <ac:picMk id="6" creationId="{4F97A8AE-6465-4452-B996-DBBF0BC1511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7:12:35.022" v="1019"/>
          <ac:picMkLst>
            <pc:docMk/>
            <pc:sldMk cId="91292791" sldId="305"/>
            <ac:picMk id="9" creationId="{4E29DE25-C413-48DF-B275-10278B8B3430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7:12:35.803" v="1020"/>
          <ac:picMkLst>
            <pc:docMk/>
            <pc:sldMk cId="91292791" sldId="305"/>
            <ac:picMk id="10" creationId="{C0408E02-3D12-448B-B37C-AC6CDA52B85D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7:12:37.866" v="1022"/>
          <ac:cxnSpMkLst>
            <pc:docMk/>
            <pc:sldMk cId="91292791" sldId="305"/>
            <ac:cxnSpMk id="14" creationId="{EE1D509E-1A38-44A3-9C76-BE16D0382360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7:12:36.881" v="1021"/>
          <ac:cxnSpMkLst>
            <pc:docMk/>
            <pc:sldMk cId="91292791" sldId="305"/>
            <ac:cxnSpMk id="36" creationId="{2DE414BB-2741-429A-A05C-48A9989F6E05}"/>
          </ac:cxnSpMkLst>
        </pc:cxnChg>
      </pc:sldChg>
    </pc:docChg>
  </pc:docChgLst>
  <pc:docChgLst>
    <pc:chgData name="Tryputsen, Volha [JRDUS]" userId="dd4c92e7-cdfe-4183-bf89-cd4f2cf7b208" providerId="ADAL" clId="{24A2BB22-DD32-3F4D-A996-A242DC69BBC9}"/>
    <pc:docChg chg="undo custSel addSld delSld modSld sldOrd">
      <pc:chgData name="Tryputsen, Volha [JRDUS]" userId="dd4c92e7-cdfe-4183-bf89-cd4f2cf7b208" providerId="ADAL" clId="{24A2BB22-DD32-3F4D-A996-A242DC69BBC9}" dt="2021-07-06T05:48:47.173" v="1060" actId="1076"/>
      <pc:docMkLst>
        <pc:docMk/>
      </pc:docMkLst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960802220" sldId="289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170238254" sldId="290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177804673" sldId="291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370878254" sldId="292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794411687" sldId="293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727582390" sldId="294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987568786" sldId="295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548659716" sldId="296"/>
        </pc:sldMkLst>
      </pc:sldChg>
      <pc:sldChg chg="add del">
        <pc:chgData name="Tryputsen, Volha [JRDUS]" userId="dd4c92e7-cdfe-4183-bf89-cd4f2cf7b208" providerId="ADAL" clId="{24A2BB22-DD32-3F4D-A996-A242DC69BBC9}" dt="2021-07-06T04:39:32.740" v="132" actId="2696"/>
        <pc:sldMkLst>
          <pc:docMk/>
          <pc:sldMk cId="0" sldId="483"/>
        </pc:sldMkLst>
      </pc:sldChg>
      <pc:sldChg chg="addSp delSp modSp add mod">
        <pc:chgData name="Tryputsen, Volha [JRDUS]" userId="dd4c92e7-cdfe-4183-bf89-cd4f2cf7b208" providerId="ADAL" clId="{24A2BB22-DD32-3F4D-A996-A242DC69BBC9}" dt="2021-07-06T05:48:47.173" v="1060" actId="1076"/>
        <pc:sldMkLst>
          <pc:docMk/>
          <pc:sldMk cId="0" sldId="484"/>
        </pc:sldMkLst>
        <pc:spChg chg="add mod">
          <ac:chgData name="Tryputsen, Volha [JRDUS]" userId="dd4c92e7-cdfe-4183-bf89-cd4f2cf7b208" providerId="ADAL" clId="{24A2BB22-DD32-3F4D-A996-A242DC69BBC9}" dt="2021-07-06T04:55:58.099" v="492" actId="1076"/>
          <ac:spMkLst>
            <pc:docMk/>
            <pc:sldMk cId="0" sldId="484"/>
            <ac:spMk id="70" creationId="{04DB008A-0A98-CC40-9E72-0D79DCA5BD1D}"/>
          </ac:spMkLst>
        </pc:spChg>
        <pc:spChg chg="add del mod">
          <ac:chgData name="Tryputsen, Volha [JRDUS]" userId="dd4c92e7-cdfe-4183-bf89-cd4f2cf7b208" providerId="ADAL" clId="{24A2BB22-DD32-3F4D-A996-A242DC69BBC9}" dt="2021-07-06T04:56:04.220" v="494" actId="478"/>
          <ac:spMkLst>
            <pc:docMk/>
            <pc:sldMk cId="0" sldId="484"/>
            <ac:spMk id="71" creationId="{406563CF-6EF9-4C45-AF04-91B4DAD08A2D}"/>
          </ac:spMkLst>
        </pc:spChg>
        <pc:spChg chg="add del mod">
          <ac:chgData name="Tryputsen, Volha [JRDUS]" userId="dd4c92e7-cdfe-4183-bf89-cd4f2cf7b208" providerId="ADAL" clId="{24A2BB22-DD32-3F4D-A996-A242DC69BBC9}" dt="2021-07-06T04:56:14.702" v="496" actId="478"/>
          <ac:spMkLst>
            <pc:docMk/>
            <pc:sldMk cId="0" sldId="484"/>
            <ac:spMk id="72" creationId="{F4CB8B02-EA97-A24E-9D63-43C8EC2B0BCF}"/>
          </ac:spMkLst>
        </pc:spChg>
        <pc:spChg chg="add mod">
          <ac:chgData name="Tryputsen, Volha [JRDUS]" userId="dd4c92e7-cdfe-4183-bf89-cd4f2cf7b208" providerId="ADAL" clId="{24A2BB22-DD32-3F4D-A996-A242DC69BBC9}" dt="2021-07-06T04:57:53.401" v="513" actId="207"/>
          <ac:spMkLst>
            <pc:docMk/>
            <pc:sldMk cId="0" sldId="484"/>
            <ac:spMk id="73" creationId="{2A36C96E-CD89-FE41-B496-98D6B5273A11}"/>
          </ac:spMkLst>
        </pc:spChg>
        <pc:spChg chg="add mod">
          <ac:chgData name="Tryputsen, Volha [JRDUS]" userId="dd4c92e7-cdfe-4183-bf89-cd4f2cf7b208" providerId="ADAL" clId="{24A2BB22-DD32-3F4D-A996-A242DC69BBC9}" dt="2021-07-06T04:57:58.374" v="514" actId="1076"/>
          <ac:spMkLst>
            <pc:docMk/>
            <pc:sldMk cId="0" sldId="484"/>
            <ac:spMk id="74" creationId="{7A7AA873-1683-DC4D-B3AB-463CF63C6C60}"/>
          </ac:spMkLst>
        </pc:spChg>
        <pc:spChg chg="add del mod">
          <ac:chgData name="Tryputsen, Volha [JRDUS]" userId="dd4c92e7-cdfe-4183-bf89-cd4f2cf7b208" providerId="ADAL" clId="{24A2BB22-DD32-3F4D-A996-A242DC69BBC9}" dt="2021-07-06T05:04:42.882" v="726" actId="478"/>
          <ac:spMkLst>
            <pc:docMk/>
            <pc:sldMk cId="0" sldId="484"/>
            <ac:spMk id="75" creationId="{5DBF5EB2-4433-DE4D-B3D4-7A0D9E0F3E9E}"/>
          </ac:spMkLst>
        </pc:spChg>
        <pc:spChg chg="add del mod">
          <ac:chgData name="Tryputsen, Volha [JRDUS]" userId="dd4c92e7-cdfe-4183-bf89-cd4f2cf7b208" providerId="ADAL" clId="{24A2BB22-DD32-3F4D-A996-A242DC69BBC9}" dt="2021-07-06T05:04:50.469" v="729" actId="478"/>
          <ac:spMkLst>
            <pc:docMk/>
            <pc:sldMk cId="0" sldId="484"/>
            <ac:spMk id="76" creationId="{6AAE871D-0BC8-274C-8DEA-2F35202AAAE2}"/>
          </ac:spMkLst>
        </pc:spChg>
        <pc:spChg chg="add mod">
          <ac:chgData name="Tryputsen, Volha [JRDUS]" userId="dd4c92e7-cdfe-4183-bf89-cd4f2cf7b208" providerId="ADAL" clId="{24A2BB22-DD32-3F4D-A996-A242DC69BBC9}" dt="2021-07-06T05:48:47.173" v="1060" actId="1076"/>
          <ac:spMkLst>
            <pc:docMk/>
            <pc:sldMk cId="0" sldId="484"/>
            <ac:spMk id="80" creationId="{658908BA-3F5B-1443-994A-41094A666730}"/>
          </ac:spMkLst>
        </pc:spChg>
        <pc:spChg chg="mod">
          <ac:chgData name="Tryputsen, Volha [JRDUS]" userId="dd4c92e7-cdfe-4183-bf89-cd4f2cf7b208" providerId="ADAL" clId="{24A2BB22-DD32-3F4D-A996-A242DC69BBC9}" dt="2021-07-06T05:07:25.772" v="776" actId="255"/>
          <ac:spMkLst>
            <pc:docMk/>
            <pc:sldMk cId="0" sldId="484"/>
            <ac:spMk id="109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55.990" v="443" actId="1076"/>
          <ac:spMkLst>
            <pc:docMk/>
            <pc:sldMk cId="0" sldId="484"/>
            <ac:spMk id="109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02.513" v="657" actId="207"/>
          <ac:spMkLst>
            <pc:docMk/>
            <pc:sldMk cId="0" sldId="484"/>
            <ac:spMk id="109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6.273" v="441" actId="1076"/>
          <ac:spMkLst>
            <pc:docMk/>
            <pc:sldMk cId="0" sldId="484"/>
            <ac:spMk id="109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2.738" v="440" actId="1076"/>
          <ac:spMkLst>
            <pc:docMk/>
            <pc:sldMk cId="0" sldId="484"/>
            <ac:spMk id="110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15.781" v="1045" actId="20577"/>
          <ac:spMkLst>
            <pc:docMk/>
            <pc:sldMk cId="0" sldId="484"/>
            <ac:spMk id="1105" creationId="{00000000-0000-0000-0000-000000000000}"/>
          </ac:spMkLst>
        </pc:spChg>
        <pc:spChg chg="del 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0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0.052" v="509" actId="478"/>
          <ac:spMkLst>
            <pc:docMk/>
            <pc:sldMk cId="0" sldId="484"/>
            <ac:spMk id="1111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9.531" v="511" actId="478"/>
          <ac:spMkLst>
            <pc:docMk/>
            <pc:sldMk cId="0" sldId="484"/>
            <ac:spMk id="111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5.801" v="510" actId="478"/>
          <ac:spMkLst>
            <pc:docMk/>
            <pc:sldMk cId="0" sldId="484"/>
            <ac:spMk id="1113" creationId="{00000000-0000-0000-0000-000000000000}"/>
          </ac:spMkLst>
        </pc:spChg>
        <pc:spChg chg="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1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54.911" v="707" actId="1038"/>
          <ac:spMkLst>
            <pc:docMk/>
            <pc:sldMk cId="0" sldId="484"/>
            <ac:spMk id="1118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9.260" v="666" actId="478"/>
          <ac:spMkLst>
            <pc:docMk/>
            <pc:sldMk cId="0" sldId="484"/>
            <ac:spMk id="111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3:50.624" v="454" actId="14100"/>
          <ac:spMkLst>
            <pc:docMk/>
            <pc:sldMk cId="0" sldId="484"/>
            <ac:spMk id="112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6:35.030" v="502" actId="1076"/>
          <ac:spMkLst>
            <pc:docMk/>
            <pc:sldMk cId="0" sldId="484"/>
            <ac:spMk id="112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22.046" v="1049" actId="20577"/>
          <ac:spMkLst>
            <pc:docMk/>
            <pc:sldMk cId="0" sldId="484"/>
            <ac:spMk id="112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1.667" v="662" actId="478"/>
          <ac:spMkLst>
            <pc:docMk/>
            <pc:sldMk cId="0" sldId="484"/>
            <ac:spMk id="1124" creationId="{00000000-0000-0000-0000-000000000000}"/>
          </ac:spMkLst>
        </pc:spChg>
        <pc:spChg chg="del mod">
          <ac:chgData name="Tryputsen, Volha [JRDUS]" userId="dd4c92e7-cdfe-4183-bf89-cd4f2cf7b208" providerId="ADAL" clId="{24A2BB22-DD32-3F4D-A996-A242DC69BBC9}" dt="2021-07-06T05:01:36.690" v="665" actId="478"/>
          <ac:spMkLst>
            <pc:docMk/>
            <pc:sldMk cId="0" sldId="484"/>
            <ac:spMk id="1125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7:41.154" v="777" actId="14100"/>
          <ac:spMkLst>
            <pc:docMk/>
            <pc:sldMk cId="0" sldId="484"/>
            <ac:spMk id="112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48:25.912" v="302" actId="478"/>
          <ac:spMkLst>
            <pc:docMk/>
            <pc:sldMk cId="0" sldId="484"/>
            <ac:spMk id="113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3.128" v="479" actId="1038"/>
          <ac:spMkLst>
            <pc:docMk/>
            <pc:sldMk cId="0" sldId="484"/>
            <ac:spMk id="113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47.736" v="471" actId="1076"/>
          <ac:spMkLst>
            <pc:docMk/>
            <pc:sldMk cId="0" sldId="484"/>
            <ac:spMk id="1132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7.562" v="480" actId="1076"/>
          <ac:spMkLst>
            <pc:docMk/>
            <pc:sldMk cId="0" sldId="484"/>
            <ac:spMk id="113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15.436" v="717" actId="1076"/>
          <ac:spMkLst>
            <pc:docMk/>
            <pc:sldMk cId="0" sldId="484"/>
            <ac:spMk id="1146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1:42.111" v="433" actId="478"/>
          <ac:spMkLst>
            <pc:docMk/>
            <pc:sldMk cId="0" sldId="484"/>
            <ac:spMk id="114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03.524" v="715" actId="207"/>
          <ac:spMkLst>
            <pc:docMk/>
            <pc:sldMk cId="0" sldId="484"/>
            <ac:spMk id="1148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2:39.082" v="712" actId="207"/>
          <ac:spMkLst>
            <pc:docMk/>
            <pc:sldMk cId="0" sldId="484"/>
            <ac:spMk id="114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31.685" v="1059" actId="20577"/>
          <ac:spMkLst>
            <pc:docMk/>
            <pc:sldMk cId="0" sldId="484"/>
            <ac:spMk id="1150" creationId="{00000000-0000-0000-0000-000000000000}"/>
          </ac:spMkLst>
        </pc:spChg>
        <pc:grpChg chg="mod">
          <ac:chgData name="Tryputsen, Volha [JRDUS]" userId="dd4c92e7-cdfe-4183-bf89-cd4f2cf7b208" providerId="ADAL" clId="{24A2BB22-DD32-3F4D-A996-A242DC69BBC9}" dt="2021-07-06T04:52:47.289" v="442" actId="1076"/>
          <ac:grpSpMkLst>
            <pc:docMk/>
            <pc:sldMk cId="0" sldId="484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0:37.235" v="638" actId="478"/>
          <ac:grpSpMkLst>
            <pc:docMk/>
            <pc:sldMk cId="0" sldId="484"/>
            <ac:grpSpMk id="1107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9.531" v="511" actId="478"/>
          <ac:grpSpMkLst>
            <pc:docMk/>
            <pc:sldMk cId="0" sldId="484"/>
            <ac:grpSpMk id="1108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5.801" v="510" actId="478"/>
          <ac:grpSpMkLst>
            <pc:docMk/>
            <pc:sldMk cId="0" sldId="484"/>
            <ac:grpSpMk id="1110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6:25.449" v="500" actId="1076"/>
          <ac:grpSpMkLst>
            <pc:docMk/>
            <pc:sldMk cId="0" sldId="484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1:31.667" v="662" actId="478"/>
          <ac:grpSpMkLst>
            <pc:docMk/>
            <pc:sldMk cId="0" sldId="484"/>
            <ac:grpSpMk id="1123" creationId="{00000000-0000-0000-0000-000000000000}"/>
          </ac:grpSpMkLst>
        </pc:grpChg>
        <pc:grpChg chg="add del mod">
          <ac:chgData name="Tryputsen, Volha [JRDUS]" userId="dd4c92e7-cdfe-4183-bf89-cd4f2cf7b208" providerId="ADAL" clId="{24A2BB22-DD32-3F4D-A996-A242DC69BBC9}" dt="2021-07-06T04:48:23.659" v="301" actId="167"/>
          <ac:grpSpMkLst>
            <pc:docMk/>
            <pc:sldMk cId="0" sldId="484"/>
            <ac:grpSpMk id="1126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1:21.470" v="432" actId="167"/>
          <ac:grpSpMkLst>
            <pc:docMk/>
            <pc:sldMk cId="0" sldId="484"/>
            <ac:grpSpMk id="1143" creationId="{00000000-0000-0000-0000-000000000000}"/>
          </ac:grpSpMkLst>
        </pc:grpChg>
        <pc:picChg chg="add mod modCrop">
          <ac:chgData name="Tryputsen, Volha [JRDUS]" userId="dd4c92e7-cdfe-4183-bf89-cd4f2cf7b208" providerId="ADAL" clId="{24A2BB22-DD32-3F4D-A996-A242DC69BBC9}" dt="2021-07-06T05:06:43.117" v="770" actId="1076"/>
          <ac:picMkLst>
            <pc:docMk/>
            <pc:sldMk cId="0" sldId="484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4:42:58.502" v="238" actId="1076"/>
          <ac:picMkLst>
            <pc:docMk/>
            <pc:sldMk cId="0" sldId="484"/>
            <ac:picMk id="1026" creationId="{54F9E10D-6356-4C48-9E5C-B5E65CCA67CE}"/>
          </ac:picMkLst>
        </pc:picChg>
        <pc:picChg chg="add mod">
          <ac:chgData name="Tryputsen, Volha [JRDUS]" userId="dd4c92e7-cdfe-4183-bf89-cd4f2cf7b208" providerId="ADAL" clId="{24A2BB22-DD32-3F4D-A996-A242DC69BBC9}" dt="2021-07-06T05:02:10.375" v="709" actId="732"/>
          <ac:picMkLst>
            <pc:docMk/>
            <pc:sldMk cId="0" sldId="484"/>
            <ac:picMk id="1028" creationId="{620B3CA6-41A5-FD41-A049-2F3A3121EA87}"/>
          </ac:picMkLst>
        </pc:picChg>
        <pc:picChg chg="add mod">
          <ac:chgData name="Tryputsen, Volha [JRDUS]" userId="dd4c92e7-cdfe-4183-bf89-cd4f2cf7b208" providerId="ADAL" clId="{24A2BB22-DD32-3F4D-A996-A242DC69BBC9}" dt="2021-07-06T05:00:54.533" v="656" actId="1036"/>
          <ac:picMkLst>
            <pc:docMk/>
            <pc:sldMk cId="0" sldId="484"/>
            <ac:picMk id="1030" creationId="{D02560C5-AC1B-3A4A-8320-0363D210BFB2}"/>
          </ac:picMkLst>
        </pc:picChg>
        <pc:picChg chg="add mod">
          <ac:chgData name="Tryputsen, Volha [JRDUS]" userId="dd4c92e7-cdfe-4183-bf89-cd4f2cf7b208" providerId="ADAL" clId="{24A2BB22-DD32-3F4D-A996-A242DC69BBC9}" dt="2021-07-06T05:03:22.056" v="719" actId="14100"/>
          <ac:picMkLst>
            <pc:docMk/>
            <pc:sldMk cId="0" sldId="484"/>
            <ac:picMk id="1032" creationId="{A00FE6BA-9AD5-E94A-B489-08BE872BFF09}"/>
          </ac:picMkLst>
        </pc:picChg>
        <pc:picChg chg="add mod">
          <ac:chgData name="Tryputsen, Volha [JRDUS]" userId="dd4c92e7-cdfe-4183-bf89-cd4f2cf7b208" providerId="ADAL" clId="{24A2BB22-DD32-3F4D-A996-A242DC69BBC9}" dt="2021-07-06T05:47:32.792" v="1029" actId="1076"/>
          <ac:picMkLst>
            <pc:docMk/>
            <pc:sldMk cId="0" sldId="484"/>
            <ac:picMk id="1034" creationId="{2C70D27D-E067-1A40-B0D0-A297EB23D2E3}"/>
          </ac:picMkLst>
        </pc:picChg>
      </pc:sldChg>
      <pc:sldChg chg="addSp modSp add mod modNotes">
        <pc:chgData name="Tryputsen, Volha [JRDUS]" userId="dd4c92e7-cdfe-4183-bf89-cd4f2cf7b208" providerId="ADAL" clId="{24A2BB22-DD32-3F4D-A996-A242DC69BBC9}" dt="2021-07-06T04:22:39.691" v="18" actId="20577"/>
        <pc:sldMkLst>
          <pc:docMk/>
          <pc:sldMk cId="1050364855" sldId="484"/>
        </pc:sldMkLst>
        <pc:picChg chg="add mod">
          <ac:chgData name="Tryputsen, Volha [JRDUS]" userId="dd4c92e7-cdfe-4183-bf89-cd4f2cf7b208" providerId="ADAL" clId="{24A2BB22-DD32-3F4D-A996-A242DC69BBC9}" dt="2021-07-06T04:22:39.587" v="17"/>
          <ac:picMkLst>
            <pc:docMk/>
            <pc:sldMk cId="1050364855" sldId="484"/>
            <ac:picMk id="5" creationId="{F0DEC297-9DB9-084F-A4F6-2C5AB32ACECD}"/>
          </ac:picMkLst>
        </pc:picChg>
      </pc:sldChg>
      <pc:sldChg chg="addSp delSp modSp add mod">
        <pc:chgData name="Tryputsen, Volha [JRDUS]" userId="dd4c92e7-cdfe-4183-bf89-cd4f2cf7b208" providerId="ADAL" clId="{24A2BB22-DD32-3F4D-A996-A242DC69BBC9}" dt="2021-07-06T05:42:55.572" v="934" actId="14100"/>
        <pc:sldMkLst>
          <pc:docMk/>
          <pc:sldMk cId="920610618" sldId="485"/>
        </pc:sldMkLst>
        <pc:spChg chg="add del mod">
          <ac:chgData name="Tryputsen, Volha [JRDUS]" userId="dd4c92e7-cdfe-4183-bf89-cd4f2cf7b208" providerId="ADAL" clId="{24A2BB22-DD32-3F4D-A996-A242DC69BBC9}" dt="2021-07-06T05:26:27.433" v="843" actId="478"/>
          <ac:spMkLst>
            <pc:docMk/>
            <pc:sldMk cId="920610618" sldId="485"/>
            <ac:spMk id="8" creationId="{DA15BB29-2B9B-7248-8171-25E8EBCEAF9E}"/>
          </ac:spMkLst>
        </pc:spChg>
        <pc:spChg chg="add mod">
          <ac:chgData name="Tryputsen, Volha [JRDUS]" userId="dd4c92e7-cdfe-4183-bf89-cd4f2cf7b208" providerId="ADAL" clId="{24A2BB22-DD32-3F4D-A996-A242DC69BBC9}" dt="2021-07-06T05:42:30.579" v="926" actId="1076"/>
          <ac:spMkLst>
            <pc:docMk/>
            <pc:sldMk cId="920610618" sldId="485"/>
            <ac:spMk id="11" creationId="{26802E9A-A29E-BF42-BB87-400F6F323C6F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0" creationId="{04DB008A-0A98-CC40-9E72-0D79DCA5BD1D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3" creationId="{2A36C96E-CD89-FE41-B496-98D6B5273A11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4" creationId="{7A7AA873-1683-DC4D-B3AB-463CF63C6C60}"/>
          </ac:spMkLst>
        </pc:spChg>
        <pc:spChg chg="add mod">
          <ac:chgData name="Tryputsen, Volha [JRDUS]" userId="dd4c92e7-cdfe-4183-bf89-cd4f2cf7b208" providerId="ADAL" clId="{24A2BB22-DD32-3F4D-A996-A242DC69BBC9}" dt="2021-07-06T05:42:40.060" v="929" actId="1076"/>
          <ac:spMkLst>
            <pc:docMk/>
            <pc:sldMk cId="920610618" sldId="485"/>
            <ac:spMk id="75" creationId="{3ECFE803-36CC-5A4E-AFDD-4DD6DDF8D772}"/>
          </ac:spMkLst>
        </pc:spChg>
        <pc:spChg chg="add mod">
          <ac:chgData name="Tryputsen, Volha [JRDUS]" userId="dd4c92e7-cdfe-4183-bf89-cd4f2cf7b208" providerId="ADAL" clId="{24A2BB22-DD32-3F4D-A996-A242DC69BBC9}" dt="2021-07-06T05:42:49.332" v="932" actId="1076"/>
          <ac:spMkLst>
            <pc:docMk/>
            <pc:sldMk cId="920610618" sldId="485"/>
            <ac:spMk id="76" creationId="{04DB3C8F-9266-5B45-901F-B3BC4D67729C}"/>
          </ac:spMkLst>
        </pc:spChg>
        <pc:spChg chg="mod">
          <ac:chgData name="Tryputsen, Volha [JRDUS]" userId="dd4c92e7-cdfe-4183-bf89-cd4f2cf7b208" providerId="ADAL" clId="{24A2BB22-DD32-3F4D-A996-A242DC69BBC9}" dt="2021-07-06T05:08:24.810" v="811" actId="5793"/>
          <ac:spMkLst>
            <pc:docMk/>
            <pc:sldMk cId="920610618" sldId="485"/>
            <ac:spMk id="1093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32.156" v="813" actId="478"/>
          <ac:spMkLst>
            <pc:docMk/>
            <pc:sldMk cId="920610618" sldId="485"/>
            <ac:spMk id="1094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1114" creationId="{00000000-0000-0000-0000-000000000000}"/>
          </ac:spMkLst>
        </pc:s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26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43" creationId="{00000000-0000-0000-0000-000000000000}"/>
          </ac:grpSpMkLst>
        </pc:grpChg>
        <pc:picChg chg="add mod">
          <ac:chgData name="Tryputsen, Volha [JRDUS]" userId="dd4c92e7-cdfe-4183-bf89-cd4f2cf7b208" providerId="ADAL" clId="{24A2BB22-DD32-3F4D-A996-A242DC69BBC9}" dt="2021-07-06T05:29:48.823" v="876" actId="1076"/>
          <ac:picMkLst>
            <pc:docMk/>
            <pc:sldMk cId="920610618" sldId="485"/>
            <ac:picMk id="2" creationId="{1C62063F-EDB4-3E42-8FDC-C6ACD70685A5}"/>
          </ac:picMkLst>
        </pc:picChg>
        <pc:picChg chg="del">
          <ac:chgData name="Tryputsen, Volha [JRDUS]" userId="dd4c92e7-cdfe-4183-bf89-cd4f2cf7b208" providerId="ADAL" clId="{24A2BB22-DD32-3F4D-A996-A242DC69BBC9}" dt="2021-07-06T05:08:20.875" v="807" actId="478"/>
          <ac:picMkLst>
            <pc:docMk/>
            <pc:sldMk cId="920610618" sldId="485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5:29:33.897" v="871" actId="1076"/>
          <ac:picMkLst>
            <pc:docMk/>
            <pc:sldMk cId="920610618" sldId="485"/>
            <ac:picMk id="4" creationId="{9C67FF9E-C22B-9A40-BDDA-824FEBFF0904}"/>
          </ac:picMkLst>
        </pc:picChg>
        <pc:picChg chg="add mod modCrop">
          <ac:chgData name="Tryputsen, Volha [JRDUS]" userId="dd4c92e7-cdfe-4183-bf89-cd4f2cf7b208" providerId="ADAL" clId="{24A2BB22-DD32-3F4D-A996-A242DC69BBC9}" dt="2021-07-06T05:29:31.737" v="870" actId="1076"/>
          <ac:picMkLst>
            <pc:docMk/>
            <pc:sldMk cId="920610618" sldId="485"/>
            <ac:picMk id="5" creationId="{96476343-E404-314A-AF6A-CBDE85603EA8}"/>
          </ac:picMkLst>
        </pc:picChg>
        <pc:picChg chg="add mod modCrop">
          <ac:chgData name="Tryputsen, Volha [JRDUS]" userId="dd4c92e7-cdfe-4183-bf89-cd4f2cf7b208" providerId="ADAL" clId="{24A2BB22-DD32-3F4D-A996-A242DC69BBC9}" dt="2021-07-06T05:29:37.522" v="872" actId="1076"/>
          <ac:picMkLst>
            <pc:docMk/>
            <pc:sldMk cId="920610618" sldId="485"/>
            <ac:picMk id="6" creationId="{AAA1F878-48B3-8541-A880-887F18431AF3}"/>
          </ac:picMkLst>
        </pc:picChg>
        <pc:picChg chg="add mod modCrop">
          <ac:chgData name="Tryputsen, Volha [JRDUS]" userId="dd4c92e7-cdfe-4183-bf89-cd4f2cf7b208" providerId="ADAL" clId="{24A2BB22-DD32-3F4D-A996-A242DC69BBC9}" dt="2021-07-06T05:29:55.872" v="878" actId="1076"/>
          <ac:picMkLst>
            <pc:docMk/>
            <pc:sldMk cId="920610618" sldId="485"/>
            <ac:picMk id="7" creationId="{23912313-6429-E541-B6B8-330B44A1BA61}"/>
          </ac:picMkLst>
        </pc:picChg>
        <pc:picChg chg="add del mod">
          <ac:chgData name="Tryputsen, Volha [JRDUS]" userId="dd4c92e7-cdfe-4183-bf89-cd4f2cf7b208" providerId="ADAL" clId="{24A2BB22-DD32-3F4D-A996-A242DC69BBC9}" dt="2021-07-06T05:37:06.483" v="883" actId="478"/>
          <ac:picMkLst>
            <pc:docMk/>
            <pc:sldMk cId="920610618" sldId="485"/>
            <ac:picMk id="9" creationId="{B2475FD7-A8CC-724A-B957-08E238D60CB1}"/>
          </ac:picMkLst>
        </pc:picChg>
        <pc:picChg chg="add mod">
          <ac:chgData name="Tryputsen, Volha [JRDUS]" userId="dd4c92e7-cdfe-4183-bf89-cd4f2cf7b208" providerId="ADAL" clId="{24A2BB22-DD32-3F4D-A996-A242DC69BBC9}" dt="2021-07-06T05:37:16.518" v="888" actId="1076"/>
          <ac:picMkLst>
            <pc:docMk/>
            <pc:sldMk cId="920610618" sldId="485"/>
            <ac:picMk id="10" creationId="{5CBEBD72-7B92-C645-89F4-8486CDFBB1E4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6" creationId="{54F9E10D-6356-4C48-9E5C-B5E65CCA67CE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8" creationId="{620B3CA6-41A5-FD41-A049-2F3A3121EA87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0" creationId="{D02560C5-AC1B-3A4A-8320-0363D210BFB2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2" creationId="{A00FE6BA-9AD5-E94A-B489-08BE872BFF09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4" creationId="{2C70D27D-E067-1A40-B0D0-A297EB23D2E3}"/>
          </ac:picMkLst>
        </pc:picChg>
        <pc:picChg chg="add mod">
          <ac:chgData name="Tryputsen, Volha [JRDUS]" userId="dd4c92e7-cdfe-4183-bf89-cd4f2cf7b208" providerId="ADAL" clId="{24A2BB22-DD32-3F4D-A996-A242DC69BBC9}" dt="2021-07-06T05:42:27.901" v="925" actId="14100"/>
          <ac:picMkLst>
            <pc:docMk/>
            <pc:sldMk cId="920610618" sldId="485"/>
            <ac:picMk id="3074" creationId="{D292F355-6743-134E-89C7-40B1E0671AFB}"/>
          </ac:picMkLst>
        </pc:picChg>
        <pc:picChg chg="add mod">
          <ac:chgData name="Tryputsen, Volha [JRDUS]" userId="dd4c92e7-cdfe-4183-bf89-cd4f2cf7b208" providerId="ADAL" clId="{24A2BB22-DD32-3F4D-A996-A242DC69BBC9}" dt="2021-07-06T05:42:36.129" v="928" actId="1076"/>
          <ac:picMkLst>
            <pc:docMk/>
            <pc:sldMk cId="920610618" sldId="485"/>
            <ac:picMk id="3076" creationId="{1E0C948D-9260-AC4C-AB32-2966E3FCCDC5}"/>
          </ac:picMkLst>
        </pc:picChg>
        <pc:picChg chg="add mod">
          <ac:chgData name="Tryputsen, Volha [JRDUS]" userId="dd4c92e7-cdfe-4183-bf89-cd4f2cf7b208" providerId="ADAL" clId="{24A2BB22-DD32-3F4D-A996-A242DC69BBC9}" dt="2021-07-06T05:42:55.572" v="934" actId="14100"/>
          <ac:picMkLst>
            <pc:docMk/>
            <pc:sldMk cId="920610618" sldId="485"/>
            <ac:picMk id="3078" creationId="{A4CDA156-23E1-F143-9BDE-4550C1E2A641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107" v="34"/>
        <pc:sldMkLst>
          <pc:docMk/>
          <pc:sldMk cId="1843618012" sldId="485"/>
        </pc:sldMkLst>
        <pc:picChg chg="add mod">
          <ac:chgData name="Tryputsen, Volha [JRDUS]" userId="dd4c92e7-cdfe-4183-bf89-cd4f2cf7b208" providerId="ADAL" clId="{24A2BB22-DD32-3F4D-A996-A242DC69BBC9}" dt="2021-07-06T04:22:39.810" v="32"/>
          <ac:picMkLst>
            <pc:docMk/>
            <pc:sldMk cId="1843618012" sldId="485"/>
            <ac:picMk id="5" creationId="{37C03CA6-976F-DA4C-96BF-5E50BE54A47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288" v="50"/>
        <pc:sldMkLst>
          <pc:docMk/>
          <pc:sldMk cId="902943289" sldId="486"/>
        </pc:sldMkLst>
        <pc:picChg chg="add mod">
          <ac:chgData name="Tryputsen, Volha [JRDUS]" userId="dd4c92e7-cdfe-4183-bf89-cd4f2cf7b208" providerId="ADAL" clId="{24A2BB22-DD32-3F4D-A996-A242DC69BBC9}" dt="2021-07-06T04:22:40.205" v="48"/>
          <ac:picMkLst>
            <pc:docMk/>
            <pc:sldMk cId="902943289" sldId="486"/>
            <ac:picMk id="5" creationId="{6A08E318-0756-244C-9EEF-0DA4F1AFBE0B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604" v="66"/>
        <pc:sldMkLst>
          <pc:docMk/>
          <pc:sldMk cId="1530529110" sldId="487"/>
        </pc:sldMkLst>
        <pc:picChg chg="add mod">
          <ac:chgData name="Tryputsen, Volha [JRDUS]" userId="dd4c92e7-cdfe-4183-bf89-cd4f2cf7b208" providerId="ADAL" clId="{24A2BB22-DD32-3F4D-A996-A242DC69BBC9}" dt="2021-07-06T04:22:40.440" v="64"/>
          <ac:picMkLst>
            <pc:docMk/>
            <pc:sldMk cId="1530529110" sldId="487"/>
            <ac:picMk id="5" creationId="{141B2DE8-EA45-034B-BA46-929C5B07EBF8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833" v="82"/>
        <pc:sldMkLst>
          <pc:docMk/>
          <pc:sldMk cId="746734741" sldId="488"/>
        </pc:sldMkLst>
        <pc:picChg chg="add mod">
          <ac:chgData name="Tryputsen, Volha [JRDUS]" userId="dd4c92e7-cdfe-4183-bf89-cd4f2cf7b208" providerId="ADAL" clId="{24A2BB22-DD32-3F4D-A996-A242DC69BBC9}" dt="2021-07-06T04:22:40.743" v="80"/>
          <ac:picMkLst>
            <pc:docMk/>
            <pc:sldMk cId="746734741" sldId="488"/>
            <ac:picMk id="5" creationId="{DA811DB7-007B-0D45-9B01-CD68EA8F9FD3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230" v="98"/>
        <pc:sldMkLst>
          <pc:docMk/>
          <pc:sldMk cId="3176395695" sldId="489"/>
        </pc:sldMkLst>
        <pc:picChg chg="add mod">
          <ac:chgData name="Tryputsen, Volha [JRDUS]" userId="dd4c92e7-cdfe-4183-bf89-cd4f2cf7b208" providerId="ADAL" clId="{24A2BB22-DD32-3F4D-A996-A242DC69BBC9}" dt="2021-07-06T04:22:40.988" v="96"/>
          <ac:picMkLst>
            <pc:docMk/>
            <pc:sldMk cId="3176395695" sldId="489"/>
            <ac:picMk id="5" creationId="{60130663-6132-FD44-B8BB-F4605D10D23E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414" v="114"/>
        <pc:sldMkLst>
          <pc:docMk/>
          <pc:sldMk cId="869679161" sldId="490"/>
        </pc:sldMkLst>
        <pc:picChg chg="add mod">
          <ac:chgData name="Tryputsen, Volha [JRDUS]" userId="dd4c92e7-cdfe-4183-bf89-cd4f2cf7b208" providerId="ADAL" clId="{24A2BB22-DD32-3F4D-A996-A242DC69BBC9}" dt="2021-07-06T04:22:41.333" v="112"/>
          <ac:picMkLst>
            <pc:docMk/>
            <pc:sldMk cId="869679161" sldId="490"/>
            <ac:picMk id="5" creationId="{8FC5D6AA-0B2B-2C4F-8B7B-63D18EA8AA0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807" v="130"/>
        <pc:sldMkLst>
          <pc:docMk/>
          <pc:sldMk cId="1163872820" sldId="491"/>
        </pc:sldMkLst>
        <pc:picChg chg="add mod">
          <ac:chgData name="Tryputsen, Volha [JRDUS]" userId="dd4c92e7-cdfe-4183-bf89-cd4f2cf7b208" providerId="ADAL" clId="{24A2BB22-DD32-3F4D-A996-A242DC69BBC9}" dt="2021-07-06T04:22:41.545" v="128"/>
          <ac:picMkLst>
            <pc:docMk/>
            <pc:sldMk cId="1163872820" sldId="491"/>
            <ac:picMk id="5" creationId="{4199EA96-728B-7D46-B6FA-7418B751F36C}"/>
          </ac:picMkLst>
        </pc:picChg>
      </pc:sldChg>
    </pc:docChg>
  </pc:docChgLst>
  <pc:docChgLst>
    <pc:chgData name="Tryputsen, Volha [JRDUS]" userId="S::vtryputs@its.jnj.com::dd4c92e7-cdfe-4183-bf89-cd4f2cf7b208" providerId="AD" clId="Web-{4B3529E0-931A-4247-8320-C6F7983E1CDC}"/>
    <pc:docChg chg="addSld delSld modSld sldOrd">
      <pc:chgData name="Tryputsen, Volha [JRDUS]" userId="S::vtryputs@its.jnj.com::dd4c92e7-cdfe-4183-bf89-cd4f2cf7b208" providerId="AD" clId="Web-{4B3529E0-931A-4247-8320-C6F7983E1CDC}" dt="2021-07-08T04:44:06.632" v="530"/>
      <pc:docMkLst>
        <pc:docMk/>
      </pc:docMkLst>
      <pc:sldChg chg="addSp delSp modSp new del ord">
        <pc:chgData name="Tryputsen, Volha [JRDUS]" userId="S::vtryputs@its.jnj.com::dd4c92e7-cdfe-4183-bf89-cd4f2cf7b208" providerId="AD" clId="Web-{4B3529E0-931A-4247-8320-C6F7983E1CDC}" dt="2021-07-08T03:46:17.471" v="175"/>
        <pc:sldMkLst>
          <pc:docMk/>
          <pc:sldMk cId="1702719191" sldId="290"/>
        </pc:sldMkLst>
        <pc:spChg chg="mod">
          <ac:chgData name="Tryputsen, Volha [JRDUS]" userId="S::vtryputs@its.jnj.com::dd4c92e7-cdfe-4183-bf89-cd4f2cf7b208" providerId="AD" clId="Web-{4B3529E0-931A-4247-8320-C6F7983E1CDC}" dt="2021-07-08T03:45:29.345" v="141" actId="20577"/>
          <ac:spMkLst>
            <pc:docMk/>
            <pc:sldMk cId="1702719191" sldId="290"/>
            <ac:spMk id="2" creationId="{1C2B4062-1993-47B7-AD4B-B5679BDC9B59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3:41:41.903" v="34"/>
          <ac:spMkLst>
            <pc:docMk/>
            <pc:sldMk cId="1702719191" sldId="290"/>
            <ac:spMk id="3" creationId="{8F07B106-A2CF-4180-9FA6-C218CDD2E219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13.656" v="127" actId="1076"/>
          <ac:spMkLst>
            <pc:docMk/>
            <pc:sldMk cId="1702719191" sldId="290"/>
            <ac:spMk id="52" creationId="{71CF87A9-7625-47C6-A0EA-D1490CF470FB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23.438" v="129" actId="1076"/>
          <ac:spMkLst>
            <pc:docMk/>
            <pc:sldMk cId="1702719191" sldId="290"/>
            <ac:spMk id="54" creationId="{9D9E93B0-3FA8-404A-B131-C66D4EC2DDD3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36.469" v="133" actId="1076"/>
          <ac:spMkLst>
            <pc:docMk/>
            <pc:sldMk cId="1702719191" sldId="290"/>
            <ac:spMk id="56" creationId="{7E280B15-408A-4CBB-B8B9-8F801A621233}"/>
          </ac:spMkLst>
        </pc:spChg>
        <pc:picChg chg="add mod">
          <ac:chgData name="Tryputsen, Volha [JRDUS]" userId="S::vtryputs@its.jnj.com::dd4c92e7-cdfe-4183-bf89-cd4f2cf7b208" providerId="AD" clId="Web-{4B3529E0-931A-4247-8320-C6F7983E1CDC}" dt="2021-07-08T03:44:02.078" v="120" actId="1076"/>
          <ac:picMkLst>
            <pc:docMk/>
            <pc:sldMk cId="1702719191" sldId="290"/>
            <ac:picMk id="6" creationId="{79828A9E-A3B2-4196-A720-F02A4F505D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078" v="121" actId="1076"/>
          <ac:picMkLst>
            <pc:docMk/>
            <pc:sldMk cId="1702719191" sldId="290"/>
            <ac:picMk id="8" creationId="{DBAA0D55-69ED-4E08-AE56-FB5AACDC36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094" v="122" actId="1076"/>
          <ac:picMkLst>
            <pc:docMk/>
            <pc:sldMk cId="1702719191" sldId="290"/>
            <ac:picMk id="10" creationId="{A8AAC66A-FC0E-4D4E-8025-3ED0462DAB7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09" v="123" actId="1076"/>
          <ac:picMkLst>
            <pc:docMk/>
            <pc:sldMk cId="1702719191" sldId="290"/>
            <ac:picMk id="12" creationId="{3AC3EE30-05E3-416C-B4C9-67AD6F3827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09" v="124" actId="1076"/>
          <ac:picMkLst>
            <pc:docMk/>
            <pc:sldMk cId="1702719191" sldId="290"/>
            <ac:picMk id="14" creationId="{4823ED98-4BD4-4385-8068-8F421C6538F7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09" v="113" actId="1076"/>
          <ac:picMkLst>
            <pc:docMk/>
            <pc:sldMk cId="1702719191" sldId="290"/>
            <ac:picMk id="16" creationId="{6D6A8D4E-BC7C-4952-A6E3-0F6B25D8B1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25" v="125" actId="1076"/>
          <ac:picMkLst>
            <pc:docMk/>
            <pc:sldMk cId="1702719191" sldId="290"/>
            <ac:picMk id="18" creationId="{E5F5A826-9759-4902-90D2-DEA2289D84B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25" v="114" actId="1076"/>
          <ac:picMkLst>
            <pc:docMk/>
            <pc:sldMk cId="1702719191" sldId="290"/>
            <ac:picMk id="20" creationId="{D5358069-1789-40E9-9114-EF96742AF8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40" v="115" actId="1076"/>
          <ac:picMkLst>
            <pc:docMk/>
            <pc:sldMk cId="1702719191" sldId="290"/>
            <ac:picMk id="22" creationId="{4383F857-853F-4D54-B545-05DAAB7271D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40" v="116" actId="1076"/>
          <ac:picMkLst>
            <pc:docMk/>
            <pc:sldMk cId="1702719191" sldId="290"/>
            <ac:picMk id="24" creationId="{02DBBDEA-0CEA-45E7-ABEF-476AD319514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56" v="117" actId="1076"/>
          <ac:picMkLst>
            <pc:docMk/>
            <pc:sldMk cId="1702719191" sldId="290"/>
            <ac:picMk id="26" creationId="{116D5911-6B5E-468C-B481-D358D033BE9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72" v="118" actId="1076"/>
          <ac:picMkLst>
            <pc:docMk/>
            <pc:sldMk cId="1702719191" sldId="290"/>
            <ac:picMk id="28" creationId="{18A4A316-1EF3-4B8B-9502-FE3170BFA54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890" v="104" actId="1076"/>
          <ac:picMkLst>
            <pc:docMk/>
            <pc:sldMk cId="1702719191" sldId="290"/>
            <ac:picMk id="30" creationId="{0D0A41A3-EDD9-455B-95CE-F07F4BD99428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06" v="105" actId="1076"/>
          <ac:picMkLst>
            <pc:docMk/>
            <pc:sldMk cId="1702719191" sldId="290"/>
            <ac:picMk id="32" creationId="{2F223BDE-1E20-4651-A7C5-EE316CA6FF0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21" v="106" actId="1076"/>
          <ac:picMkLst>
            <pc:docMk/>
            <pc:sldMk cId="1702719191" sldId="290"/>
            <ac:picMk id="34" creationId="{BE7930C5-666D-4866-8394-1F02827089E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21" v="107" actId="1076"/>
          <ac:picMkLst>
            <pc:docMk/>
            <pc:sldMk cId="1702719191" sldId="290"/>
            <ac:picMk id="36" creationId="{8121E7F1-A8FC-4535-B21F-77746A0B77F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37" v="108" actId="1076"/>
          <ac:picMkLst>
            <pc:docMk/>
            <pc:sldMk cId="1702719191" sldId="290"/>
            <ac:picMk id="38" creationId="{49D3F1D6-5F57-4D4F-8B19-778A32762D8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37" v="109" actId="1076"/>
          <ac:picMkLst>
            <pc:docMk/>
            <pc:sldMk cId="1702719191" sldId="290"/>
            <ac:picMk id="40" creationId="{58DCA1CC-D59E-473A-A1A5-BBB8FE38EC3A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8.625" v="126" actId="1076"/>
          <ac:picMkLst>
            <pc:docMk/>
            <pc:sldMk cId="1702719191" sldId="290"/>
            <ac:picMk id="42" creationId="{D475F87F-E542-4016-93C6-F9CA439CBD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17.422" v="128" actId="1076"/>
          <ac:picMkLst>
            <pc:docMk/>
            <pc:sldMk cId="1702719191" sldId="290"/>
            <ac:picMk id="44" creationId="{27F83324-7FE0-4464-9C20-0941949548E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0" actId="1076"/>
          <ac:picMkLst>
            <pc:docMk/>
            <pc:sldMk cId="1702719191" sldId="290"/>
            <ac:picMk id="46" creationId="{ED0892AC-1B82-42D7-AAB5-CCA0D9D59F5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1" actId="1076"/>
          <ac:picMkLst>
            <pc:docMk/>
            <pc:sldMk cId="1702719191" sldId="290"/>
            <ac:picMk id="48" creationId="{DF820960-573D-47A2-8095-5C458192101C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2" actId="1076"/>
          <ac:picMkLst>
            <pc:docMk/>
            <pc:sldMk cId="1702719191" sldId="290"/>
            <ac:picMk id="50" creationId="{3F717ACD-326E-4ABC-8882-0EC11A5B9C07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23:09.373" v="261"/>
        <pc:sldMkLst>
          <pc:docMk/>
          <pc:sldMk cId="3703591155" sldId="291"/>
        </pc:sldMkLst>
        <pc:spChg chg="mod">
          <ac:chgData name="Tryputsen, Volha [JRDUS]" userId="S::vtryputs@its.jnj.com::dd4c92e7-cdfe-4183-bf89-cd4f2cf7b208" providerId="AD" clId="Web-{4B3529E0-931A-4247-8320-C6F7983E1CDC}" dt="2021-07-08T03:50:20.039" v="202" actId="20577"/>
          <ac:spMkLst>
            <pc:docMk/>
            <pc:sldMk cId="3703591155" sldId="291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4B3529E0-931A-4247-8320-C6F7983E1CDC}" dt="2021-07-08T03:50:28.555" v="203"/>
          <ac:spMkLst>
            <pc:docMk/>
            <pc:sldMk cId="3703591155" sldId="291"/>
            <ac:spMk id="5" creationId="{B17D9666-0B07-4624-83EE-71214945C8DA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56:59.781" v="216" actId="1076"/>
          <ac:spMkLst>
            <pc:docMk/>
            <pc:sldMk cId="3703591155" sldId="291"/>
            <ac:spMk id="15" creationId="{B1CACF5C-94F2-451B-8856-380CE53BFC6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22:34.560" v="255" actId="1076"/>
          <ac:spMkLst>
            <pc:docMk/>
            <pc:sldMk cId="3703591155" sldId="291"/>
            <ac:spMk id="17" creationId="{862D4614-7B9C-4211-BD85-EB4FA40A1628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58:56.846" v="221"/>
          <ac:spMkLst>
            <pc:docMk/>
            <pc:sldMk cId="3703591155" sldId="291"/>
            <ac:spMk id="52" creationId="{71CF87A9-7625-47C6-A0EA-D1490CF470FB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56:52.594" v="207"/>
          <ac:spMkLst>
            <pc:docMk/>
            <pc:sldMk cId="3703591155" sldId="291"/>
            <ac:spMk id="54" creationId="{9D9E93B0-3FA8-404A-B131-C66D4EC2DDD3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47:03.206" v="186"/>
          <ac:spMkLst>
            <pc:docMk/>
            <pc:sldMk cId="3703591155" sldId="291"/>
            <ac:spMk id="56" creationId="{7E280B15-408A-4CBB-B8B9-8F801A621233}"/>
          </ac:spMkLst>
        </pc:spChg>
        <pc:picChg chg="add del mod">
          <ac:chgData name="Tryputsen, Volha [JRDUS]" userId="S::vtryputs@its.jnj.com::dd4c92e7-cdfe-4183-bf89-cd4f2cf7b208" providerId="AD" clId="Web-{4B3529E0-931A-4247-8320-C6F7983E1CDC}" dt="2021-07-08T03:58:26.470" v="220"/>
          <ac:picMkLst>
            <pc:docMk/>
            <pc:sldMk cId="3703591155" sldId="291"/>
            <ac:picMk id="3" creationId="{200A2597-1951-4000-BEFF-A9ACC59E46A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59" v="169" actId="1076"/>
          <ac:picMkLst>
            <pc:docMk/>
            <pc:sldMk cId="3703591155" sldId="291"/>
            <ac:picMk id="6" creationId="{79828A9E-A3B2-4196-A720-F02A4F505DC3}"/>
          </ac:picMkLst>
        </pc:picChg>
        <pc:picChg chg="add del mod">
          <ac:chgData name="Tryputsen, Volha [JRDUS]" userId="S::vtryputs@its.jnj.com::dd4c92e7-cdfe-4183-bf89-cd4f2cf7b208" providerId="AD" clId="Web-{4B3529E0-931A-4247-8320-C6F7983E1CDC}" dt="2021-07-08T03:59:24.893" v="227"/>
          <ac:picMkLst>
            <pc:docMk/>
            <pc:sldMk cId="3703591155" sldId="291"/>
            <ac:picMk id="7" creationId="{AAAE9197-D71B-4372-A7CB-D70AE726B57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74" v="170" actId="1076"/>
          <ac:picMkLst>
            <pc:docMk/>
            <pc:sldMk cId="3703591155" sldId="291"/>
            <ac:picMk id="8" creationId="{DBAA0D55-69ED-4E08-AE56-FB5AACDC36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58" v="259"/>
          <ac:picMkLst>
            <pc:docMk/>
            <pc:sldMk cId="3703591155" sldId="291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74" v="171" actId="1076"/>
          <ac:picMkLst>
            <pc:docMk/>
            <pc:sldMk cId="3703591155" sldId="291"/>
            <ac:picMk id="10" creationId="{A8AAC66A-FC0E-4D4E-8025-3ED0462DAB7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73" v="260"/>
          <ac:picMkLst>
            <pc:docMk/>
            <pc:sldMk cId="3703591155" sldId="291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90" v="172" actId="1076"/>
          <ac:picMkLst>
            <pc:docMk/>
            <pc:sldMk cId="3703591155" sldId="291"/>
            <ac:picMk id="12" creationId="{3AC3EE30-05E3-416C-B4C9-67AD6F3827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73" v="261"/>
          <ac:picMkLst>
            <pc:docMk/>
            <pc:sldMk cId="3703591155" sldId="291"/>
            <ac:picMk id="13" creationId="{767F590E-E53B-44A0-BDE7-C29D11C31308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90" v="173" actId="1076"/>
          <ac:picMkLst>
            <pc:docMk/>
            <pc:sldMk cId="3703591155" sldId="291"/>
            <ac:picMk id="14" creationId="{4823ED98-4BD4-4385-8068-8F421C6538F7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18" v="149" actId="1076"/>
          <ac:picMkLst>
            <pc:docMk/>
            <pc:sldMk cId="3703591155" sldId="291"/>
            <ac:picMk id="16" creationId="{6D6A8D4E-BC7C-4952-A6E3-0F6B25D8B19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206" v="174" actId="1076"/>
          <ac:picMkLst>
            <pc:docMk/>
            <pc:sldMk cId="3703591155" sldId="291"/>
            <ac:picMk id="18" creationId="{E5F5A826-9759-4902-90D2-DEA2289D84B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34" v="150" actId="1076"/>
          <ac:picMkLst>
            <pc:docMk/>
            <pc:sldMk cId="3703591155" sldId="291"/>
            <ac:picMk id="20" creationId="{D5358069-1789-40E9-9114-EF96742AF8F5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34" v="151" actId="1076"/>
          <ac:picMkLst>
            <pc:docMk/>
            <pc:sldMk cId="3703591155" sldId="291"/>
            <ac:picMk id="22" creationId="{4383F857-853F-4D54-B545-05DAAB7271D6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49" v="152" actId="1076"/>
          <ac:picMkLst>
            <pc:docMk/>
            <pc:sldMk cId="3703591155" sldId="291"/>
            <ac:picMk id="24" creationId="{02DBBDEA-0CEA-45E7-ABEF-476AD319514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65" v="153" actId="1076"/>
          <ac:picMkLst>
            <pc:docMk/>
            <pc:sldMk cId="3703591155" sldId="291"/>
            <ac:picMk id="26" creationId="{116D5911-6B5E-468C-B481-D358D033BE9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65" v="154" actId="1076"/>
          <ac:picMkLst>
            <pc:docMk/>
            <pc:sldMk cId="3703591155" sldId="291"/>
            <ac:picMk id="28" creationId="{18A4A316-1EF3-4B8B-9502-FE3170BFA54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5"/>
          <ac:picMkLst>
            <pc:docMk/>
            <pc:sldMk cId="3703591155" sldId="291"/>
            <ac:picMk id="30" creationId="{0D0A41A3-EDD9-455B-95CE-F07F4BD99428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4"/>
          <ac:picMkLst>
            <pc:docMk/>
            <pc:sldMk cId="3703591155" sldId="291"/>
            <ac:picMk id="32" creationId="{2F223BDE-1E20-4651-A7C5-EE316CA6FF0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3"/>
          <ac:picMkLst>
            <pc:docMk/>
            <pc:sldMk cId="3703591155" sldId="291"/>
            <ac:picMk id="34" creationId="{BE7930C5-666D-4866-8394-1F02827089E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2"/>
          <ac:picMkLst>
            <pc:docMk/>
            <pc:sldMk cId="3703591155" sldId="291"/>
            <ac:picMk id="36" creationId="{8121E7F1-A8FC-4535-B21F-77746A0B77F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1"/>
          <ac:picMkLst>
            <pc:docMk/>
            <pc:sldMk cId="3703591155" sldId="291"/>
            <ac:picMk id="38" creationId="{49D3F1D6-5F57-4D4F-8B19-778A32762D8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0"/>
          <ac:picMkLst>
            <pc:docMk/>
            <pc:sldMk cId="3703591155" sldId="291"/>
            <ac:picMk id="40" creationId="{58DCA1CC-D59E-473A-A1A5-BBB8FE38EC3A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59:10.549" v="224"/>
          <ac:picMkLst>
            <pc:docMk/>
            <pc:sldMk cId="3703591155" sldId="291"/>
            <ac:picMk id="42" creationId="{D475F87F-E542-4016-93C6-F9CA439CBD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2:55.545" v="258"/>
          <ac:picMkLst>
            <pc:docMk/>
            <pc:sldMk cId="3703591155" sldId="291"/>
            <ac:picMk id="43" creationId="{A65EF648-28E3-428C-9EF0-BC2B7945341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56:54.187" v="208"/>
          <ac:picMkLst>
            <pc:docMk/>
            <pc:sldMk cId="3703591155" sldId="291"/>
            <ac:picMk id="44" creationId="{27F83324-7FE0-4464-9C20-0941949548E1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9"/>
          <ac:picMkLst>
            <pc:docMk/>
            <pc:sldMk cId="3703591155" sldId="291"/>
            <ac:picMk id="46" creationId="{ED0892AC-1B82-42D7-AAB5-CCA0D9D59F5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8"/>
          <ac:picMkLst>
            <pc:docMk/>
            <pc:sldMk cId="3703591155" sldId="291"/>
            <ac:picMk id="48" creationId="{DF820960-573D-47A2-8095-5C458192101C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7"/>
          <ac:picMkLst>
            <pc:docMk/>
            <pc:sldMk cId="3703591155" sldId="291"/>
            <ac:picMk id="50" creationId="{3F717ACD-326E-4ABC-8882-0EC11A5B9C07}"/>
          </ac:picMkLst>
        </pc:picChg>
      </pc:sldChg>
      <pc:sldChg chg="add ord replId">
        <pc:chgData name="Tryputsen, Volha [JRDUS]" userId="S::vtryputs@its.jnj.com::dd4c92e7-cdfe-4183-bf89-cd4f2cf7b208" providerId="AD" clId="Web-{4B3529E0-931A-4247-8320-C6F7983E1CDC}" dt="2021-07-08T03:47:05.613" v="187"/>
        <pc:sldMkLst>
          <pc:docMk/>
          <pc:sldMk cId="3985053012" sldId="292"/>
        </pc:sldMkLst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23:25.780" v="265"/>
        <pc:sldMkLst>
          <pc:docMk/>
          <pc:sldMk cId="2261932175" sldId="293"/>
        </pc:sldMkLst>
        <pc:spChg chg="add">
          <ac:chgData name="Tryputsen, Volha [JRDUS]" userId="S::vtryputs@its.jnj.com::dd4c92e7-cdfe-4183-bf89-cd4f2cf7b208" providerId="AD" clId="Web-{4B3529E0-931A-4247-8320-C6F7983E1CDC}" dt="2021-07-08T04:23:25.764" v="264"/>
          <ac:spMkLst>
            <pc:docMk/>
            <pc:sldMk cId="2261932175" sldId="293"/>
            <ac:spMk id="5" creationId="{CA6718A0-0A9C-462F-81C7-B2C73F482D63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3:23.186" v="262"/>
          <ac:spMkLst>
            <pc:docMk/>
            <pc:sldMk cId="2261932175" sldId="293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3:59:48.566" v="229"/>
          <ac:picMkLst>
            <pc:docMk/>
            <pc:sldMk cId="2261932175" sldId="293"/>
            <ac:picMk id="7" creationId="{AAAE9197-D71B-4372-A7CB-D70AE726B57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75" v="252"/>
          <ac:picMkLst>
            <pc:docMk/>
            <pc:sldMk cId="2261932175" sldId="293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75" v="253"/>
          <ac:picMkLst>
            <pc:docMk/>
            <pc:sldMk cId="2261932175" sldId="293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91" v="254"/>
          <ac:picMkLst>
            <pc:docMk/>
            <pc:sldMk cId="2261932175" sldId="293"/>
            <ac:picMk id="13" creationId="{767F590E-E53B-44A0-BDE7-C29D11C31308}"/>
          </ac:picMkLst>
        </pc:picChg>
        <pc:picChg chg="add">
          <ac:chgData name="Tryputsen, Volha [JRDUS]" userId="S::vtryputs@its.jnj.com::dd4c92e7-cdfe-4183-bf89-cd4f2cf7b208" providerId="AD" clId="Web-{4B3529E0-931A-4247-8320-C6F7983E1CDC}" dt="2021-07-08T04:23:25.780" v="265"/>
          <ac:picMkLst>
            <pc:docMk/>
            <pc:sldMk cId="2261932175" sldId="293"/>
            <ac:picMk id="17" creationId="{6171D625-7FDF-456B-9AD9-FDBC884E1D5B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3:25.014" v="263"/>
          <ac:picMkLst>
            <pc:docMk/>
            <pc:sldMk cId="2261932175" sldId="293"/>
            <ac:picMk id="42" creationId="{D475F87F-E542-4016-93C6-F9CA439CBD92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39:51.127" v="447" actId="20577"/>
        <pc:sldMkLst>
          <pc:docMk/>
          <pc:sldMk cId="3381550985" sldId="294"/>
        </pc:sldMkLst>
        <pc:spChg chg="mod">
          <ac:chgData name="Tryputsen, Volha [JRDUS]" userId="S::vtryputs@its.jnj.com::dd4c92e7-cdfe-4183-bf89-cd4f2cf7b208" providerId="AD" clId="Web-{4B3529E0-931A-4247-8320-C6F7983E1CDC}" dt="2021-07-08T04:39:51.127" v="447" actId="20577"/>
          <ac:spMkLst>
            <pc:docMk/>
            <pc:sldMk cId="3381550985" sldId="294"/>
            <ac:spMk id="2" creationId="{1C2B4062-1993-47B7-AD4B-B5679BDC9B59}"/>
          </ac:spMkLst>
        </pc:spChg>
        <pc:spChg chg="add">
          <ac:chgData name="Tryputsen, Volha [JRDUS]" userId="S::vtryputs@its.jnj.com::dd4c92e7-cdfe-4183-bf89-cd4f2cf7b208" providerId="AD" clId="Web-{4B3529E0-931A-4247-8320-C6F7983E1CDC}" dt="2021-07-08T04:23:53.186" v="269"/>
          <ac:spMkLst>
            <pc:docMk/>
            <pc:sldMk cId="3381550985" sldId="294"/>
            <ac:spMk id="5" creationId="{C5FA8604-4B15-477A-BD3E-7F9F0F0D63EE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3:39.405" v="267"/>
          <ac:spMkLst>
            <pc:docMk/>
            <pc:sldMk cId="3381550985" sldId="294"/>
            <ac:spMk id="52" creationId="{71CF87A9-7625-47C6-A0EA-D1490CF470FB}"/>
          </ac:spMkLst>
        </pc:spChg>
        <pc:picChg chg="add">
          <ac:chgData name="Tryputsen, Volha [JRDUS]" userId="S::vtryputs@its.jnj.com::dd4c92e7-cdfe-4183-bf89-cd4f2cf7b208" providerId="AD" clId="Web-{4B3529E0-931A-4247-8320-C6F7983E1CDC}" dt="2021-07-08T04:23:53.186" v="270"/>
          <ac:picMkLst>
            <pc:docMk/>
            <pc:sldMk cId="3381550985" sldId="294"/>
            <ac:picMk id="17" creationId="{D89BA918-343A-47E6-B492-486B087E9DBE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3:35.405" v="266"/>
          <ac:picMkLst>
            <pc:docMk/>
            <pc:sldMk cId="3381550985" sldId="294"/>
            <ac:picMk id="42" creationId="{D475F87F-E542-4016-93C6-F9CA439CBD92}"/>
          </ac:picMkLst>
        </pc:pic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9:34.174" v="442"/>
        <pc:sldMkLst>
          <pc:docMk/>
          <pc:sldMk cId="2257298717" sldId="295"/>
        </pc:sldMkLst>
        <pc:spChg chg="add">
          <ac:chgData name="Tryputsen, Volha [JRDUS]" userId="S::vtryputs@its.jnj.com::dd4c92e7-cdfe-4183-bf89-cd4f2cf7b208" providerId="AD" clId="Web-{4B3529E0-931A-4247-8320-C6F7983E1CDC}" dt="2021-07-08T04:24:19.796" v="279"/>
          <ac:spMkLst>
            <pc:docMk/>
            <pc:sldMk cId="2257298717" sldId="295"/>
            <ac:spMk id="17" creationId="{53291CD9-06FE-4236-8775-E3F71C7566B8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17.562" v="277"/>
          <ac:spMkLst>
            <pc:docMk/>
            <pc:sldMk cId="2257298717" sldId="295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18:39.743" v="231"/>
          <ac:picMkLst>
            <pc:docMk/>
            <pc:sldMk cId="2257298717" sldId="295"/>
            <ac:picMk id="3" creationId="{200A2597-1951-4000-BEFF-A9ACC59E46A2}"/>
          </ac:picMkLst>
        </pc:picChg>
        <pc:picChg chg="add del mod">
          <ac:chgData name="Tryputsen, Volha [JRDUS]" userId="S::vtryputs@its.jnj.com::dd4c92e7-cdfe-4183-bf89-cd4f2cf7b208" providerId="AD" clId="Web-{4B3529E0-931A-4247-8320-C6F7983E1CDC}" dt="2021-07-08T04:37:48" v="392"/>
          <ac:picMkLst>
            <pc:docMk/>
            <pc:sldMk cId="2257298717" sldId="295"/>
            <ac:picMk id="5" creationId="{B336A7FD-26BB-4078-B10B-67A48C984E53}"/>
          </ac:picMkLst>
        </pc:picChg>
        <pc:picChg chg="add">
          <ac:chgData name="Tryputsen, Volha [JRDUS]" userId="S::vtryputs@its.jnj.com::dd4c92e7-cdfe-4183-bf89-cd4f2cf7b208" providerId="AD" clId="Web-{4B3529E0-931A-4247-8320-C6F7983E1CDC}" dt="2021-07-08T04:24:19.812" v="280"/>
          <ac:picMkLst>
            <pc:docMk/>
            <pc:sldMk cId="2257298717" sldId="295"/>
            <ac:picMk id="19" creationId="{807B8303-3690-4E7F-9481-B97B7C3BBC4F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18.953" v="278"/>
          <ac:picMkLst>
            <pc:docMk/>
            <pc:sldMk cId="2257298717" sldId="295"/>
            <ac:picMk id="42" creationId="{D475F87F-E542-4016-93C6-F9CA439CBD92}"/>
          </ac:picMkLst>
        </pc:pic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9:30.143" v="441"/>
        <pc:sldMkLst>
          <pc:docMk/>
          <pc:sldMk cId="1551202020" sldId="296"/>
        </pc:sldMkLst>
        <pc:spChg chg="add del">
          <ac:chgData name="Tryputsen, Volha [JRDUS]" userId="S::vtryputs@its.jnj.com::dd4c92e7-cdfe-4183-bf89-cd4f2cf7b208" providerId="AD" clId="Web-{4B3529E0-931A-4247-8320-C6F7983E1CDC}" dt="2021-07-08T04:39:22.502" v="423"/>
          <ac:spMkLst>
            <pc:docMk/>
            <pc:sldMk cId="1551202020" sldId="296"/>
            <ac:spMk id="5" creationId="{F5C797F9-3B0C-4824-A6A2-8619C436E79B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39:22.502" v="424"/>
          <ac:spMkLst>
            <pc:docMk/>
            <pc:sldMk cId="1551202020" sldId="296"/>
            <ac:spMk id="15" creationId="{B1CACF5C-94F2-451B-8856-380CE53BFC6D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08.062" v="273"/>
          <ac:spMkLst>
            <pc:docMk/>
            <pc:sldMk cId="1551202020" sldId="296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39:20.221" v="421"/>
          <ac:picMkLst>
            <pc:docMk/>
            <pc:sldMk cId="1551202020" sldId="296"/>
            <ac:picMk id="3" creationId="{200A2597-1951-4000-BEFF-A9ACC59E46A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9"/>
          <ac:picMkLst>
            <pc:docMk/>
            <pc:sldMk cId="1551202020" sldId="296"/>
            <ac:picMk id="6" creationId="{79828A9E-A3B2-4196-A720-F02A4F505DC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39:25.189" v="440" actId="1076"/>
          <ac:picMkLst>
            <pc:docMk/>
            <pc:sldMk cId="1551202020" sldId="296"/>
            <ac:picMk id="7" creationId="{AAAE9197-D71B-4372-A7CB-D70AE726B57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8"/>
          <ac:picMkLst>
            <pc:docMk/>
            <pc:sldMk cId="1551202020" sldId="296"/>
            <ac:picMk id="8" creationId="{DBAA0D55-69ED-4E08-AE56-FB5AACDC36C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7"/>
          <ac:picMkLst>
            <pc:docMk/>
            <pc:sldMk cId="1551202020" sldId="296"/>
            <ac:picMk id="9" creationId="{8668D8E7-A5FD-41BF-81E3-B765BFCA170C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7"/>
          <ac:picMkLst>
            <pc:docMk/>
            <pc:sldMk cId="1551202020" sldId="296"/>
            <ac:picMk id="10" creationId="{A8AAC66A-FC0E-4D4E-8025-3ED0462DAB71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02" v="426"/>
          <ac:picMkLst>
            <pc:docMk/>
            <pc:sldMk cId="1551202020" sldId="296"/>
            <ac:picMk id="11" creationId="{F1898509-E442-4D4D-B16A-E4764877CD70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6"/>
          <ac:picMkLst>
            <pc:docMk/>
            <pc:sldMk cId="1551202020" sldId="296"/>
            <ac:picMk id="12" creationId="{3AC3EE30-05E3-416C-B4C9-67AD6F3827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02" v="425"/>
          <ac:picMkLst>
            <pc:docMk/>
            <pc:sldMk cId="1551202020" sldId="296"/>
            <ac:picMk id="13" creationId="{767F590E-E53B-44A0-BDE7-C29D11C31308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5"/>
          <ac:picMkLst>
            <pc:docMk/>
            <pc:sldMk cId="1551202020" sldId="296"/>
            <ac:picMk id="14" creationId="{4823ED98-4BD4-4385-8068-8F421C6538F7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4"/>
          <ac:picMkLst>
            <pc:docMk/>
            <pc:sldMk cId="1551202020" sldId="296"/>
            <ac:picMk id="16" creationId="{6D6A8D4E-BC7C-4952-A6E3-0F6B25D8B192}"/>
          </ac:picMkLst>
        </pc:picChg>
        <pc:picChg chg="add del">
          <ac:chgData name="Tryputsen, Volha [JRDUS]" userId="S::vtryputs@its.jnj.com::dd4c92e7-cdfe-4183-bf89-cd4f2cf7b208" providerId="AD" clId="Web-{4B3529E0-931A-4247-8320-C6F7983E1CDC}" dt="2021-07-08T04:39:22.502" v="422"/>
          <ac:picMkLst>
            <pc:docMk/>
            <pc:sldMk cId="1551202020" sldId="296"/>
            <ac:picMk id="17" creationId="{355409D9-0705-466A-916A-65862BFBAC5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3"/>
          <ac:picMkLst>
            <pc:docMk/>
            <pc:sldMk cId="1551202020" sldId="296"/>
            <ac:picMk id="18" creationId="{E5F5A826-9759-4902-90D2-DEA2289D84B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2"/>
          <ac:picMkLst>
            <pc:docMk/>
            <pc:sldMk cId="1551202020" sldId="296"/>
            <ac:picMk id="20" creationId="{D5358069-1789-40E9-9114-EF96742AF8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1"/>
          <ac:picMkLst>
            <pc:docMk/>
            <pc:sldMk cId="1551202020" sldId="296"/>
            <ac:picMk id="22" creationId="{4383F857-853F-4D54-B545-05DAAB7271D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0"/>
          <ac:picMkLst>
            <pc:docMk/>
            <pc:sldMk cId="1551202020" sldId="296"/>
            <ac:picMk id="24" creationId="{02DBBDEA-0CEA-45E7-ABEF-476AD319514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9"/>
          <ac:picMkLst>
            <pc:docMk/>
            <pc:sldMk cId="1551202020" sldId="296"/>
            <ac:picMk id="26" creationId="{116D5911-6B5E-468C-B481-D358D033BE9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8"/>
          <ac:picMkLst>
            <pc:docMk/>
            <pc:sldMk cId="1551202020" sldId="296"/>
            <ac:picMk id="28" creationId="{18A4A316-1EF3-4B8B-9502-FE3170BFA54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09.437" v="274"/>
          <ac:picMkLst>
            <pc:docMk/>
            <pc:sldMk cId="1551202020" sldId="296"/>
            <ac:picMk id="42" creationId="{D475F87F-E542-4016-93C6-F9CA439CBD92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39:47.252" v="446" actId="20577"/>
        <pc:sldMkLst>
          <pc:docMk/>
          <pc:sldMk cId="2593542877" sldId="297"/>
        </pc:sldMkLst>
        <pc:spChg chg="mod">
          <ac:chgData name="Tryputsen, Volha [JRDUS]" userId="S::vtryputs@its.jnj.com::dd4c92e7-cdfe-4183-bf89-cd4f2cf7b208" providerId="AD" clId="Web-{4B3529E0-931A-4247-8320-C6F7983E1CDC}" dt="2021-07-08T04:39:47.252" v="446" actId="20577"/>
          <ac:spMkLst>
            <pc:docMk/>
            <pc:sldMk cId="2593542877" sldId="297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4B3529E0-931A-4247-8320-C6F7983E1CDC}" dt="2021-07-08T04:24:43.391" v="283"/>
          <ac:spMkLst>
            <pc:docMk/>
            <pc:sldMk cId="2593542877" sldId="297"/>
            <ac:spMk id="5" creationId="{F00D840A-994B-4C71-8779-18DA3D3203D7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43.391" v="284"/>
          <ac:spMkLst>
            <pc:docMk/>
            <pc:sldMk cId="2593542877" sldId="297"/>
            <ac:spMk id="15" creationId="{B1CACF5C-94F2-451B-8856-380CE53BFC6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79" v="408" actId="1076"/>
          <ac:spMkLst>
            <pc:docMk/>
            <pc:sldMk cId="2593542877" sldId="297"/>
            <ac:spMk id="21" creationId="{E8BF7525-CF9E-4632-8F14-97562003F157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79" v="409" actId="1076"/>
          <ac:spMkLst>
            <pc:docMk/>
            <pc:sldMk cId="2593542877" sldId="297"/>
            <ac:spMk id="29" creationId="{CA75FAC0-8A4E-4E80-B047-3B30F95D8062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94" v="411" actId="1076"/>
          <ac:spMkLst>
            <pc:docMk/>
            <pc:sldMk cId="2593542877" sldId="297"/>
            <ac:spMk id="31" creationId="{E5350AC8-736A-48BA-86C9-6BFCFA720E5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94" v="412" actId="1076"/>
          <ac:spMkLst>
            <pc:docMk/>
            <pc:sldMk cId="2593542877" sldId="297"/>
            <ac:spMk id="32" creationId="{D9FE3215-82A0-47B0-A34E-1DDD9A0943ED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24:53.203" v="300"/>
          <ac:picMkLst>
            <pc:docMk/>
            <pc:sldMk cId="2593542877" sldId="297"/>
            <ac:picMk id="3" creationId="{200A2597-1951-4000-BEFF-A9ACC59E46A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39.953" v="282"/>
          <ac:picMkLst>
            <pc:docMk/>
            <pc:sldMk cId="2593542877" sldId="297"/>
            <ac:picMk id="6" creationId="{79828A9E-A3B2-4196-A720-F02A4F505DC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38:22.563" v="405" actId="1076"/>
          <ac:picMkLst>
            <pc:docMk/>
            <pc:sldMk cId="2593542877" sldId="297"/>
            <ac:picMk id="7" creationId="{AAAE9197-D71B-4372-A7CB-D70AE726B57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6"/>
          <ac:picMkLst>
            <pc:docMk/>
            <pc:sldMk cId="2593542877" sldId="297"/>
            <ac:picMk id="8" creationId="{DBAA0D55-69ED-4E08-AE56-FB5AACDC36C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5.906" v="298"/>
          <ac:picMkLst>
            <pc:docMk/>
            <pc:sldMk cId="2593542877" sldId="297"/>
            <ac:picMk id="9" creationId="{8668D8E7-A5FD-41BF-81E3-B765BFCA170C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5"/>
          <ac:picMkLst>
            <pc:docMk/>
            <pc:sldMk cId="2593542877" sldId="297"/>
            <ac:picMk id="10" creationId="{A8AAC66A-FC0E-4D4E-8025-3ED0462DAB71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5.906" v="297"/>
          <ac:picMkLst>
            <pc:docMk/>
            <pc:sldMk cId="2593542877" sldId="297"/>
            <ac:picMk id="11" creationId="{F1898509-E442-4D4D-B16A-E4764877CD70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4"/>
          <ac:picMkLst>
            <pc:docMk/>
            <pc:sldMk cId="2593542877" sldId="297"/>
            <ac:picMk id="12" creationId="{3AC3EE30-05E3-416C-B4C9-67AD6F3827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5"/>
          <ac:picMkLst>
            <pc:docMk/>
            <pc:sldMk cId="2593542877" sldId="297"/>
            <ac:picMk id="13" creationId="{767F590E-E53B-44A0-BDE7-C29D11C31308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3"/>
          <ac:picMkLst>
            <pc:docMk/>
            <pc:sldMk cId="2593542877" sldId="297"/>
            <ac:picMk id="14" creationId="{4823ED98-4BD4-4385-8068-8F421C6538F7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2"/>
          <ac:picMkLst>
            <pc:docMk/>
            <pc:sldMk cId="2593542877" sldId="297"/>
            <ac:picMk id="16" creationId="{6D6A8D4E-BC7C-4952-A6E3-0F6B25D8B192}"/>
          </ac:picMkLst>
        </pc:picChg>
        <pc:picChg chg="add del">
          <ac:chgData name="Tryputsen, Volha [JRDUS]" userId="S::vtryputs@its.jnj.com::dd4c92e7-cdfe-4183-bf89-cd4f2cf7b208" providerId="AD" clId="Web-{4B3529E0-931A-4247-8320-C6F7983E1CDC}" dt="2021-07-08T04:24:39.953" v="281"/>
          <ac:picMkLst>
            <pc:docMk/>
            <pc:sldMk cId="2593542877" sldId="297"/>
            <ac:picMk id="17" creationId="{3871A95B-2294-41B8-8F79-548E8607C024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1"/>
          <ac:picMkLst>
            <pc:docMk/>
            <pc:sldMk cId="2593542877" sldId="297"/>
            <ac:picMk id="18" creationId="{E5F5A826-9759-4902-90D2-DEA2289D84B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0"/>
          <ac:picMkLst>
            <pc:docMk/>
            <pc:sldMk cId="2593542877" sldId="297"/>
            <ac:picMk id="20" creationId="{D5358069-1789-40E9-9114-EF96742AF8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9"/>
          <ac:picMkLst>
            <pc:docMk/>
            <pc:sldMk cId="2593542877" sldId="297"/>
            <ac:picMk id="22" creationId="{4383F857-853F-4D54-B545-05DAAB7271D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8"/>
          <ac:picMkLst>
            <pc:docMk/>
            <pc:sldMk cId="2593542877" sldId="297"/>
            <ac:picMk id="24" creationId="{02DBBDEA-0CEA-45E7-ABEF-476AD319514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7"/>
          <ac:picMkLst>
            <pc:docMk/>
            <pc:sldMk cId="2593542877" sldId="297"/>
            <ac:picMk id="26" creationId="{116D5911-6B5E-468C-B481-D358D033BE9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6"/>
          <ac:picMkLst>
            <pc:docMk/>
            <pc:sldMk cId="2593542877" sldId="297"/>
            <ac:picMk id="28" creationId="{18A4A316-1EF3-4B8B-9502-FE3170BFA546}"/>
          </ac:picMkLst>
        </pc:picChg>
        <pc:cxnChg chg="add mod">
          <ac:chgData name="Tryputsen, Volha [JRDUS]" userId="S::vtryputs@its.jnj.com::dd4c92e7-cdfe-4183-bf89-cd4f2cf7b208" providerId="AD" clId="Web-{4B3529E0-931A-4247-8320-C6F7983E1CDC}" dt="2021-07-08T04:38:22.579" v="406" actId="1076"/>
          <ac:cxnSpMkLst>
            <pc:docMk/>
            <pc:sldMk cId="2593542877" sldId="297"/>
            <ac:cxnSpMk id="19" creationId="{A2E0BB66-7128-4E33-A6C6-27D9F7E20E67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79" v="407" actId="1076"/>
          <ac:cxnSpMkLst>
            <pc:docMk/>
            <pc:sldMk cId="2593542877" sldId="297"/>
            <ac:cxnSpMk id="27" creationId="{8E1F8AD7-6923-409D-9ED4-5A63E625F0A6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79" v="410" actId="1076"/>
          <ac:cxnSpMkLst>
            <pc:docMk/>
            <pc:sldMk cId="2593542877" sldId="297"/>
            <ac:cxnSpMk id="30" creationId="{914E9534-484F-4DD0-8A72-3D5B3BC7F9C6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94" v="413" actId="1076"/>
          <ac:cxnSpMkLst>
            <pc:docMk/>
            <pc:sldMk cId="2593542877" sldId="297"/>
            <ac:cxnSpMk id="33" creationId="{B43F89CC-92B0-4113-9600-E5F9645ED7B9}"/>
          </ac:cxnSpMkLst>
        </pc:cxn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8:34.188" v="417"/>
        <pc:sldMkLst>
          <pc:docMk/>
          <pc:sldMk cId="2685038356" sldId="298"/>
        </pc:sldMkLst>
        <pc:picChg chg="add del mod">
          <ac:chgData name="Tryputsen, Volha [JRDUS]" userId="S::vtryputs@its.jnj.com::dd4c92e7-cdfe-4183-bf89-cd4f2cf7b208" providerId="AD" clId="Web-{4B3529E0-931A-4247-8320-C6F7983E1CDC}" dt="2021-07-08T04:38:29.048" v="415"/>
          <ac:picMkLst>
            <pc:docMk/>
            <pc:sldMk cId="2685038356" sldId="298"/>
            <ac:picMk id="3" creationId="{2C18DD89-7AEA-4F02-8A0E-FBDCE4C8C7CC}"/>
          </ac:picMkLst>
        </pc:picChg>
      </pc:sldChg>
      <pc:sldChg chg="addSp modSp add replId">
        <pc:chgData name="Tryputsen, Volha [JRDUS]" userId="S::vtryputs@its.jnj.com::dd4c92e7-cdfe-4183-bf89-cd4f2cf7b208" providerId="AD" clId="Web-{4B3529E0-931A-4247-8320-C6F7983E1CDC}" dt="2021-07-08T04:44:06.632" v="530"/>
        <pc:sldMkLst>
          <pc:docMk/>
          <pc:sldMk cId="3101922853" sldId="299"/>
        </pc:sldMkLst>
        <pc:spChg chg="mod">
          <ac:chgData name="Tryputsen, Volha [JRDUS]" userId="S::vtryputs@its.jnj.com::dd4c92e7-cdfe-4183-bf89-cd4f2cf7b208" providerId="AD" clId="Web-{4B3529E0-931A-4247-8320-C6F7983E1CDC}" dt="2021-07-08T04:39:44.674" v="445" actId="20577"/>
          <ac:spMkLst>
            <pc:docMk/>
            <pc:sldMk cId="3101922853" sldId="299"/>
            <ac:spMk id="2" creationId="{1C2B4062-1993-47B7-AD4B-B5679BDC9B59}"/>
          </ac:spMkLst>
        </pc:spChg>
        <pc:picChg chg="add mod">
          <ac:chgData name="Tryputsen, Volha [JRDUS]" userId="S::vtryputs@its.jnj.com::dd4c92e7-cdfe-4183-bf89-cd4f2cf7b208" providerId="AD" clId="Web-{4B3529E0-931A-4247-8320-C6F7983E1CDC}" dt="2021-07-08T04:38:46.392" v="420" actId="1076"/>
          <ac:picMkLst>
            <pc:docMk/>
            <pc:sldMk cId="3101922853" sldId="299"/>
            <ac:picMk id="3" creationId="{65ABEC90-60A3-45C5-8AF9-C88E480E6B3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44:06.632" v="530"/>
          <ac:picMkLst>
            <pc:docMk/>
            <pc:sldMk cId="3101922853" sldId="299"/>
            <ac:picMk id="7" creationId="{AAAE9197-D71B-4372-A7CB-D70AE726B57A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43:29.366" v="528" actId="1076"/>
        <pc:sldMkLst>
          <pc:docMk/>
          <pc:sldMk cId="204629252" sldId="300"/>
        </pc:sldMkLst>
        <pc:spChg chg="mod">
          <ac:chgData name="Tryputsen, Volha [JRDUS]" userId="S::vtryputs@its.jnj.com::dd4c92e7-cdfe-4183-bf89-cd4f2cf7b208" providerId="AD" clId="Web-{4B3529E0-931A-4247-8320-C6F7983E1CDC}" dt="2021-07-08T04:40:54.660" v="460" actId="20577"/>
          <ac:spMkLst>
            <pc:docMk/>
            <pc:sldMk cId="204629252" sldId="300"/>
            <ac:spMk id="2" creationId="{1C2B4062-1993-47B7-AD4B-B5679BDC9B59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43:29.366" v="528" actId="1076"/>
          <ac:spMkLst>
            <pc:docMk/>
            <pc:sldMk cId="204629252" sldId="300"/>
            <ac:spMk id="5" creationId="{F45EB077-CBBA-48D6-8107-E83DB27B6150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39:39.080" v="444"/>
          <ac:picMkLst>
            <pc:docMk/>
            <pc:sldMk cId="204629252" sldId="300"/>
            <ac:picMk id="3" creationId="{65ABEC90-60A3-45C5-8AF9-C88E480E6B3A}"/>
          </ac:picMkLst>
        </pc:picChg>
      </pc:sldChg>
    </pc:docChg>
  </pc:docChgLst>
  <pc:docChgLst>
    <pc:chgData name="Tryputsen, Volha [JRDUS]" userId="S::vtryputs@its.jnj.com::dd4c92e7-cdfe-4183-bf89-cd4f2cf7b208" providerId="AD" clId="Web-{89EB53DB-63CB-B12E-1D91-4A1855E2181E}"/>
    <pc:docChg chg="delSld modSld sldOrd">
      <pc:chgData name="Tryputsen, Volha [JRDUS]" userId="S::vtryputs@its.jnj.com::dd4c92e7-cdfe-4183-bf89-cd4f2cf7b208" providerId="AD" clId="Web-{89EB53DB-63CB-B12E-1D91-4A1855E2181E}" dt="2021-07-06T04:32:33.488" v="19"/>
      <pc:docMkLst>
        <pc:docMk/>
      </pc:docMkLst>
      <pc:sldChg chg="ord">
        <pc:chgData name="Tryputsen, Volha [JRDUS]" userId="S::vtryputs@its.jnj.com::dd4c92e7-cdfe-4183-bf89-cd4f2cf7b208" providerId="AD" clId="Web-{89EB53DB-63CB-B12E-1D91-4A1855E2181E}" dt="2021-07-06T04:32:33.488" v="19"/>
        <pc:sldMkLst>
          <pc:docMk/>
          <pc:sldMk cId="1428729176" sldId="258"/>
        </pc:sldMkLst>
      </pc:sldChg>
      <pc:sldChg chg="del">
        <pc:chgData name="Tryputsen, Volha [JRDUS]" userId="S::vtryputs@its.jnj.com::dd4c92e7-cdfe-4183-bf89-cd4f2cf7b208" providerId="AD" clId="Web-{89EB53DB-63CB-B12E-1D91-4A1855E2181E}" dt="2021-07-06T04:31:20.764" v="8"/>
        <pc:sldMkLst>
          <pc:docMk/>
          <pc:sldMk cId="1435306809" sldId="466"/>
        </pc:sldMkLst>
      </pc:sldChg>
      <pc:sldChg chg="modSp">
        <pc:chgData name="Tryputsen, Volha [JRDUS]" userId="S::vtryputs@its.jnj.com::dd4c92e7-cdfe-4183-bf89-cd4f2cf7b208" providerId="AD" clId="Web-{89EB53DB-63CB-B12E-1D91-4A1855E2181E}" dt="2021-07-06T04:31:39.656" v="9" actId="1076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89EB53DB-63CB-B12E-1D91-4A1855E2181E}" dt="2021-07-06T04:31:39.656" v="9" actId="1076"/>
          <ac:spMkLst>
            <pc:docMk/>
            <pc:sldMk cId="2588182677" sldId="474"/>
            <ac:spMk id="2" creationId="{F386C564-DB22-4C90-A1FA-B12F0C885C20}"/>
          </ac:spMkLst>
        </pc:spChg>
      </pc:sldChg>
      <pc:sldChg chg="modSp">
        <pc:chgData name="Tryputsen, Volha [JRDUS]" userId="S::vtryputs@its.jnj.com::dd4c92e7-cdfe-4183-bf89-cd4f2cf7b208" providerId="AD" clId="Web-{89EB53DB-63CB-B12E-1D91-4A1855E2181E}" dt="2021-07-06T04:31:48.891" v="10" actId="1076"/>
        <pc:sldMkLst>
          <pc:docMk/>
          <pc:sldMk cId="0" sldId="483"/>
        </pc:sldMkLst>
        <pc:spChg chg="mod">
          <ac:chgData name="Tryputsen, Volha [JRDUS]" userId="S::vtryputs@its.jnj.com::dd4c92e7-cdfe-4183-bf89-cd4f2cf7b208" providerId="AD" clId="Web-{89EB53DB-63CB-B12E-1D91-4A1855E2181E}" dt="2021-07-06T04:31:48.891" v="10" actId="1076"/>
          <ac:spMkLst>
            <pc:docMk/>
            <pc:sldMk cId="0" sldId="483"/>
            <ac:spMk id="1094" creationId="{00000000-0000-0000-0000-000000000000}"/>
          </ac:spMkLst>
        </pc:spChg>
      </pc:sldChg>
      <pc:sldChg chg="del ord">
        <pc:chgData name="Tryputsen, Volha [JRDUS]" userId="S::vtryputs@its.jnj.com::dd4c92e7-cdfe-4183-bf89-cd4f2cf7b208" providerId="AD" clId="Web-{89EB53DB-63CB-B12E-1D91-4A1855E2181E}" dt="2021-07-06T04:32:03.205" v="11"/>
        <pc:sldMkLst>
          <pc:docMk/>
          <pc:sldMk cId="1050364855" sldId="484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6.189" v="12"/>
        <pc:sldMkLst>
          <pc:docMk/>
          <pc:sldMk cId="1843618012" sldId="485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018" v="13"/>
        <pc:sldMkLst>
          <pc:docMk/>
          <pc:sldMk cId="902943289" sldId="486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455" v="14"/>
        <pc:sldMkLst>
          <pc:docMk/>
          <pc:sldMk cId="1530529110" sldId="487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8.361" v="15"/>
        <pc:sldMkLst>
          <pc:docMk/>
          <pc:sldMk cId="746734741" sldId="488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9.252" v="16"/>
        <pc:sldMkLst>
          <pc:docMk/>
          <pc:sldMk cId="3176395695" sldId="489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1.330" v="17"/>
        <pc:sldMkLst>
          <pc:docMk/>
          <pc:sldMk cId="869679161" sldId="490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5.127" v="18"/>
        <pc:sldMkLst>
          <pc:docMk/>
          <pc:sldMk cId="1163872820" sldId="491"/>
        </pc:sldMkLst>
      </pc:sldChg>
    </pc:docChg>
  </pc:docChgLst>
  <pc:docChgLst>
    <pc:chgData name="Sargsyan, Davit [JRDUS]" userId="3e31b559-84b2-4844-9a39-5ca6ce0fe171" providerId="ADAL" clId="{A620A60A-EF90-4DAF-81C4-FDC447485F42}"/>
    <pc:docChg chg="undo custSel addSld delSld modSld sldOrd">
      <pc:chgData name="Sargsyan, Davit [JRDUS]" userId="3e31b559-84b2-4844-9a39-5ca6ce0fe171" providerId="ADAL" clId="{A620A60A-EF90-4DAF-81C4-FDC447485F42}" dt="2021-07-13T21:09:20.255" v="3187" actId="1076"/>
      <pc:docMkLst>
        <pc:docMk/>
      </pc:docMkLst>
      <pc:sldChg chg="del">
        <pc:chgData name="Sargsyan, Davit [JRDUS]" userId="3e31b559-84b2-4844-9a39-5ca6ce0fe171" providerId="ADAL" clId="{A620A60A-EF90-4DAF-81C4-FDC447485F42}" dt="2021-07-12T00:02:58.956" v="39" actId="47"/>
        <pc:sldMkLst>
          <pc:docMk/>
          <pc:sldMk cId="1404390095" sldId="256"/>
        </pc:sldMkLst>
      </pc:sldChg>
      <pc:sldChg chg="del">
        <pc:chgData name="Sargsyan, Davit [JRDUS]" userId="3e31b559-84b2-4844-9a39-5ca6ce0fe171" providerId="ADAL" clId="{A620A60A-EF90-4DAF-81C4-FDC447485F42}" dt="2021-07-12T00:02:59.516" v="40" actId="47"/>
        <pc:sldMkLst>
          <pc:docMk/>
          <pc:sldMk cId="132175076" sldId="258"/>
        </pc:sldMkLst>
      </pc:sldChg>
      <pc:sldChg chg="del">
        <pc:chgData name="Sargsyan, Davit [JRDUS]" userId="3e31b559-84b2-4844-9a39-5ca6ce0fe171" providerId="ADAL" clId="{A620A60A-EF90-4DAF-81C4-FDC447485F42}" dt="2021-07-12T00:02:57.885" v="38" actId="47"/>
        <pc:sldMkLst>
          <pc:docMk/>
          <pc:sldMk cId="3023155611" sldId="259"/>
        </pc:sldMkLst>
      </pc:sldChg>
      <pc:sldChg chg="del">
        <pc:chgData name="Sargsyan, Davit [JRDUS]" userId="3e31b559-84b2-4844-9a39-5ca6ce0fe171" providerId="ADAL" clId="{A620A60A-EF90-4DAF-81C4-FDC447485F42}" dt="2021-07-12T00:01:17.966" v="5" actId="47"/>
        <pc:sldMkLst>
          <pc:docMk/>
          <pc:sldMk cId="2509682525" sldId="267"/>
        </pc:sldMkLst>
      </pc:sldChg>
      <pc:sldChg chg="modSp mod">
        <pc:chgData name="Sargsyan, Davit [JRDUS]" userId="3e31b559-84b2-4844-9a39-5ca6ce0fe171" providerId="ADAL" clId="{A620A60A-EF90-4DAF-81C4-FDC447485F42}" dt="2021-07-12T00:00:22.257" v="4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A620A60A-EF90-4DAF-81C4-FDC447485F42}" dt="2021-07-12T00:00:22.257" v="4" actId="20577"/>
          <ac:spMkLst>
            <pc:docMk/>
            <pc:sldMk cId="1610475474" sldId="269"/>
            <ac:spMk id="3" creationId="{E2666BE6-2BEC-4D30-8A42-2E223438B691}"/>
          </ac:spMkLst>
        </pc:spChg>
      </pc:sldChg>
      <pc:sldChg chg="del">
        <pc:chgData name="Sargsyan, Davit [JRDUS]" userId="3e31b559-84b2-4844-9a39-5ca6ce0fe171" providerId="ADAL" clId="{A620A60A-EF90-4DAF-81C4-FDC447485F42}" dt="2021-07-12T00:01:21.654" v="8" actId="47"/>
        <pc:sldMkLst>
          <pc:docMk/>
          <pc:sldMk cId="519714601" sldId="270"/>
        </pc:sldMkLst>
      </pc:sldChg>
      <pc:sldChg chg="del">
        <pc:chgData name="Sargsyan, Davit [JRDUS]" userId="3e31b559-84b2-4844-9a39-5ca6ce0fe171" providerId="ADAL" clId="{A620A60A-EF90-4DAF-81C4-FDC447485F42}" dt="2021-07-12T00:01:24.325" v="11" actId="47"/>
        <pc:sldMkLst>
          <pc:docMk/>
          <pc:sldMk cId="1748537357" sldId="271"/>
        </pc:sldMkLst>
      </pc:sldChg>
      <pc:sldChg chg="del">
        <pc:chgData name="Sargsyan, Davit [JRDUS]" userId="3e31b559-84b2-4844-9a39-5ca6ce0fe171" providerId="ADAL" clId="{A620A60A-EF90-4DAF-81C4-FDC447485F42}" dt="2021-07-12T00:01:38.411" v="13" actId="47"/>
        <pc:sldMkLst>
          <pc:docMk/>
          <pc:sldMk cId="1041125325" sldId="272"/>
        </pc:sldMkLst>
      </pc:sldChg>
      <pc:sldChg chg="del">
        <pc:chgData name="Sargsyan, Davit [JRDUS]" userId="3e31b559-84b2-4844-9a39-5ca6ce0fe171" providerId="ADAL" clId="{A620A60A-EF90-4DAF-81C4-FDC447485F42}" dt="2021-07-12T00:01:19.403" v="6" actId="47"/>
        <pc:sldMkLst>
          <pc:docMk/>
          <pc:sldMk cId="1178713924" sldId="273"/>
        </pc:sldMkLst>
      </pc:sldChg>
      <pc:sldChg chg="del">
        <pc:chgData name="Sargsyan, Davit [JRDUS]" userId="3e31b559-84b2-4844-9a39-5ca6ce0fe171" providerId="ADAL" clId="{A620A60A-EF90-4DAF-81C4-FDC447485F42}" dt="2021-07-12T00:01:22.514" v="9" actId="47"/>
        <pc:sldMkLst>
          <pc:docMk/>
          <pc:sldMk cId="2425173879" sldId="274"/>
        </pc:sldMkLst>
      </pc:sldChg>
      <pc:sldChg chg="del">
        <pc:chgData name="Sargsyan, Davit [JRDUS]" userId="3e31b559-84b2-4844-9a39-5ca6ce0fe171" providerId="ADAL" clId="{A620A60A-EF90-4DAF-81C4-FDC447485F42}" dt="2021-07-12T00:01:23.468" v="10" actId="47"/>
        <pc:sldMkLst>
          <pc:docMk/>
          <pc:sldMk cId="1763048920" sldId="275"/>
        </pc:sldMkLst>
      </pc:sldChg>
      <pc:sldChg chg="del">
        <pc:chgData name="Sargsyan, Davit [JRDUS]" userId="3e31b559-84b2-4844-9a39-5ca6ce0fe171" providerId="ADAL" clId="{A620A60A-EF90-4DAF-81C4-FDC447485F42}" dt="2021-07-12T00:01:20.347" v="7" actId="47"/>
        <pc:sldMkLst>
          <pc:docMk/>
          <pc:sldMk cId="3157644049" sldId="276"/>
        </pc:sldMkLst>
      </pc:sldChg>
      <pc:sldChg chg="del">
        <pc:chgData name="Sargsyan, Davit [JRDUS]" userId="3e31b559-84b2-4844-9a39-5ca6ce0fe171" providerId="ADAL" clId="{A620A60A-EF90-4DAF-81C4-FDC447485F42}" dt="2021-07-13T04:14:59.424" v="2355" actId="47"/>
        <pc:sldMkLst>
          <pc:docMk/>
          <pc:sldMk cId="3225499078" sldId="277"/>
        </pc:sldMkLst>
      </pc:sldChg>
      <pc:sldChg chg="del">
        <pc:chgData name="Sargsyan, Davit [JRDUS]" userId="3e31b559-84b2-4844-9a39-5ca6ce0fe171" providerId="ADAL" clId="{A620A60A-EF90-4DAF-81C4-FDC447485F42}" dt="2021-07-12T00:01:37.426" v="12" actId="47"/>
        <pc:sldMkLst>
          <pc:docMk/>
          <pc:sldMk cId="3236796067" sldId="278"/>
        </pc:sldMkLst>
      </pc:sldChg>
      <pc:sldChg chg="del">
        <pc:chgData name="Sargsyan, Davit [JRDUS]" userId="3e31b559-84b2-4844-9a39-5ca6ce0fe171" providerId="ADAL" clId="{A620A60A-EF90-4DAF-81C4-FDC447485F42}" dt="2021-07-12T00:01:53.704" v="24" actId="47"/>
        <pc:sldMkLst>
          <pc:docMk/>
          <pc:sldMk cId="3088300008" sldId="279"/>
        </pc:sldMkLst>
      </pc:sldChg>
      <pc:sldChg chg="ord">
        <pc:chgData name="Sargsyan, Davit [JRDUS]" userId="3e31b559-84b2-4844-9a39-5ca6ce0fe171" providerId="ADAL" clId="{A620A60A-EF90-4DAF-81C4-FDC447485F42}" dt="2021-07-13T02:13:30.489" v="1351"/>
        <pc:sldMkLst>
          <pc:docMk/>
          <pc:sldMk cId="3742580144" sldId="282"/>
        </pc:sldMkLst>
      </pc:sldChg>
      <pc:sldChg chg="modSp mod ord">
        <pc:chgData name="Sargsyan, Davit [JRDUS]" userId="3e31b559-84b2-4844-9a39-5ca6ce0fe171" providerId="ADAL" clId="{A620A60A-EF90-4DAF-81C4-FDC447485F42}" dt="2021-07-13T02:13:35.999" v="1355"/>
        <pc:sldMkLst>
          <pc:docMk/>
          <pc:sldMk cId="3434692638" sldId="283"/>
        </pc:sldMkLst>
        <pc:spChg chg="mod">
          <ac:chgData name="Sargsyan, Davit [JRDUS]" userId="3e31b559-84b2-4844-9a39-5ca6ce0fe171" providerId="ADAL" clId="{A620A60A-EF90-4DAF-81C4-FDC447485F42}" dt="2021-07-12T19:52:30.522" v="122" actId="113"/>
          <ac:spMkLst>
            <pc:docMk/>
            <pc:sldMk cId="3434692638" sldId="283"/>
            <ac:spMk id="12" creationId="{CB5B69B0-0FDE-40F0-8004-B16318673955}"/>
          </ac:spMkLst>
        </pc:spChg>
      </pc:sldChg>
      <pc:sldChg chg="del ord">
        <pc:chgData name="Sargsyan, Davit [JRDUS]" userId="3e31b559-84b2-4844-9a39-5ca6ce0fe171" providerId="ADAL" clId="{A620A60A-EF90-4DAF-81C4-FDC447485F42}" dt="2021-07-12T00:02:25.093" v="33" actId="47"/>
        <pc:sldMkLst>
          <pc:docMk/>
          <pc:sldMk cId="304130116" sldId="285"/>
        </pc:sldMkLst>
      </pc:sldChg>
      <pc:sldChg chg="ord">
        <pc:chgData name="Sargsyan, Davit [JRDUS]" userId="3e31b559-84b2-4844-9a39-5ca6ce0fe171" providerId="ADAL" clId="{A620A60A-EF90-4DAF-81C4-FDC447485F42}" dt="2021-07-13T02:13:32.568" v="1353"/>
        <pc:sldMkLst>
          <pc:docMk/>
          <pc:sldMk cId="2393007892" sldId="286"/>
        </pc:sldMkLst>
      </pc:sldChg>
      <pc:sldChg chg="del">
        <pc:chgData name="Sargsyan, Davit [JRDUS]" userId="3e31b559-84b2-4844-9a39-5ca6ce0fe171" providerId="ADAL" clId="{A620A60A-EF90-4DAF-81C4-FDC447485F42}" dt="2021-07-12T00:02:41.515" v="36" actId="47"/>
        <pc:sldMkLst>
          <pc:docMk/>
          <pc:sldMk cId="601940086" sldId="287"/>
        </pc:sldMkLst>
      </pc:sldChg>
      <pc:sldChg chg="del">
        <pc:chgData name="Sargsyan, Davit [JRDUS]" userId="3e31b559-84b2-4844-9a39-5ca6ce0fe171" providerId="ADAL" clId="{A620A60A-EF90-4DAF-81C4-FDC447485F42}" dt="2021-07-12T00:02:51.228" v="37" actId="47"/>
        <pc:sldMkLst>
          <pc:docMk/>
          <pc:sldMk cId="2959276965" sldId="288"/>
        </pc:sldMkLst>
      </pc:sldChg>
      <pc:sldChg chg="addSp delSp modSp add mod ord">
        <pc:chgData name="Sargsyan, Davit [JRDUS]" userId="3e31b559-84b2-4844-9a39-5ca6ce0fe171" providerId="ADAL" clId="{A620A60A-EF90-4DAF-81C4-FDC447485F42}" dt="2021-07-13T03:42:46.083" v="2250"/>
        <pc:sldMkLst>
          <pc:docMk/>
          <pc:sldMk cId="1099649309" sldId="290"/>
        </pc:sldMkLst>
        <pc:spChg chg="mod">
          <ac:chgData name="Sargsyan, Davit [JRDUS]" userId="3e31b559-84b2-4844-9a39-5ca6ce0fe171" providerId="ADAL" clId="{A620A60A-EF90-4DAF-81C4-FDC447485F42}" dt="2021-07-13T01:03:10.548" v="630" actId="20577"/>
          <ac:spMkLst>
            <pc:docMk/>
            <pc:sldMk cId="1099649309" sldId="290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A620A60A-EF90-4DAF-81C4-FDC447485F42}" dt="2021-07-13T00:12:14.154" v="522" actId="478"/>
          <ac:spMkLst>
            <pc:docMk/>
            <pc:sldMk cId="1099649309" sldId="290"/>
            <ac:spMk id="11" creationId="{7D359212-67AE-4641-BC9D-5F9C44AFD3DB}"/>
          </ac:spMkLst>
        </pc:spChg>
        <pc:spChg chg="mod">
          <ac:chgData name="Sargsyan, Davit [JRDUS]" userId="3e31b559-84b2-4844-9a39-5ca6ce0fe171" providerId="ADAL" clId="{A620A60A-EF90-4DAF-81C4-FDC447485F42}" dt="2021-07-13T02:36:49.260" v="1663" actId="20577"/>
          <ac:spMkLst>
            <pc:docMk/>
            <pc:sldMk cId="1099649309" sldId="290"/>
            <ac:spMk id="12" creationId="{CB5B69B0-0FDE-40F0-8004-B16318673955}"/>
          </ac:spMkLst>
        </pc:spChg>
        <pc:spChg chg="add del mod">
          <ac:chgData name="Sargsyan, Davit [JRDUS]" userId="3e31b559-84b2-4844-9a39-5ca6ce0fe171" providerId="ADAL" clId="{A620A60A-EF90-4DAF-81C4-FDC447485F42}" dt="2021-07-13T01:03:23.819" v="633" actId="478"/>
          <ac:spMkLst>
            <pc:docMk/>
            <pc:sldMk cId="1099649309" sldId="290"/>
            <ac:spMk id="13" creationId="{6E69736A-4B7C-4DF4-A240-5051DBCE0509}"/>
          </ac:spMkLst>
        </pc:spChg>
        <pc:spChg chg="del">
          <ac:chgData name="Sargsyan, Davit [JRDUS]" userId="3e31b559-84b2-4844-9a39-5ca6ce0fe171" providerId="ADAL" clId="{A620A60A-EF90-4DAF-81C4-FDC447485F42}" dt="2021-07-13T02:05:50.362" v="1275" actId="478"/>
          <ac:spMkLst>
            <pc:docMk/>
            <pc:sldMk cId="1099649309" sldId="290"/>
            <ac:spMk id="14" creationId="{B78B0216-2F9A-4AE6-88D1-2A2A33B74D49}"/>
          </ac:spMkLst>
        </pc:spChg>
        <pc:spChg chg="add del mod">
          <ac:chgData name="Sargsyan, Davit [JRDUS]" userId="3e31b559-84b2-4844-9a39-5ca6ce0fe171" providerId="ADAL" clId="{A620A60A-EF90-4DAF-81C4-FDC447485F42}" dt="2021-07-13T01:03:23.819" v="633" actId="478"/>
          <ac:spMkLst>
            <pc:docMk/>
            <pc:sldMk cId="1099649309" sldId="290"/>
            <ac:spMk id="16" creationId="{A423D5EE-C7E9-4A23-93D0-2AE2574B7D2E}"/>
          </ac:spMkLst>
        </pc:spChg>
        <pc:spChg chg="add mod">
          <ac:chgData name="Sargsyan, Davit [JRDUS]" userId="3e31b559-84b2-4844-9a39-5ca6ce0fe171" providerId="ADAL" clId="{A620A60A-EF90-4DAF-81C4-FDC447485F42}" dt="2021-07-13T02:36:54.008" v="1665" actId="20577"/>
          <ac:spMkLst>
            <pc:docMk/>
            <pc:sldMk cId="1099649309" sldId="290"/>
            <ac:spMk id="18" creationId="{B43178CA-E381-4847-B2CD-0FA71E747451}"/>
          </ac:spMkLst>
        </pc:spChg>
        <pc:spChg chg="add mod">
          <ac:chgData name="Sargsyan, Davit [JRDUS]" userId="3e31b559-84b2-4844-9a39-5ca6ce0fe171" providerId="ADAL" clId="{A620A60A-EF90-4DAF-81C4-FDC447485F42}" dt="2021-07-13T02:02:20.512" v="1230" actId="14100"/>
          <ac:spMkLst>
            <pc:docMk/>
            <pc:sldMk cId="1099649309" sldId="290"/>
            <ac:spMk id="22" creationId="{B2D9ADB9-2031-4DCF-8338-574902E4D985}"/>
          </ac:spMkLst>
        </pc:spChg>
        <pc:spChg chg="add del mod">
          <ac:chgData name="Sargsyan, Davit [JRDUS]" userId="3e31b559-84b2-4844-9a39-5ca6ce0fe171" providerId="ADAL" clId="{A620A60A-EF90-4DAF-81C4-FDC447485F42}" dt="2021-07-13T02:02:33.816" v="1235" actId="478"/>
          <ac:spMkLst>
            <pc:docMk/>
            <pc:sldMk cId="1099649309" sldId="290"/>
            <ac:spMk id="23" creationId="{857BA5E8-E436-4799-9E52-890CABF38E27}"/>
          </ac:spMkLst>
        </pc:spChg>
        <pc:graphicFrameChg chg="add del mod modGraphic">
          <ac:chgData name="Sargsyan, Davit [JRDUS]" userId="3e31b559-84b2-4844-9a39-5ca6ce0fe171" providerId="ADAL" clId="{A620A60A-EF90-4DAF-81C4-FDC447485F42}" dt="2021-07-13T01:03:17.513" v="631" actId="478"/>
          <ac:graphicFrameMkLst>
            <pc:docMk/>
            <pc:sldMk cId="1099649309" sldId="290"/>
            <ac:graphicFrameMk id="17" creationId="{78A9E876-6038-4632-B85D-9CDAD922166D}"/>
          </ac:graphicFrameMkLst>
        </pc:graphicFrameChg>
        <pc:graphicFrameChg chg="add del mod modGraphic">
          <ac:chgData name="Sargsyan, Davit [JRDUS]" userId="3e31b559-84b2-4844-9a39-5ca6ce0fe171" providerId="ADAL" clId="{A620A60A-EF90-4DAF-81C4-FDC447485F42}" dt="2021-07-13T02:37:00.418" v="1666" actId="478"/>
          <ac:graphicFrameMkLst>
            <pc:docMk/>
            <pc:sldMk cId="1099649309" sldId="290"/>
            <ac:graphicFrameMk id="24" creationId="{CBB94DCB-53B9-4596-981A-CFA86F1BF75C}"/>
          </ac:graphicFrameMkLst>
        </pc:graphicFrameChg>
        <pc:picChg chg="del">
          <ac:chgData name="Sargsyan, Davit [JRDUS]" userId="3e31b559-84b2-4844-9a39-5ca6ce0fe171" providerId="ADAL" clId="{A620A60A-EF90-4DAF-81C4-FDC447485F42}" dt="2021-07-12T21:03:00.672" v="125" actId="478"/>
          <ac:picMkLst>
            <pc:docMk/>
            <pc:sldMk cId="1099649309" sldId="290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A620A60A-EF90-4DAF-81C4-FDC447485F42}" dt="2021-07-12T21:02:59.275" v="124" actId="478"/>
          <ac:picMkLst>
            <pc:docMk/>
            <pc:sldMk cId="1099649309" sldId="290"/>
            <ac:picMk id="5" creationId="{9AB22575-1EFB-46BA-961A-D85B4C881652}"/>
          </ac:picMkLst>
        </pc:picChg>
        <pc:picChg chg="add del mod">
          <ac:chgData name="Sargsyan, Davit [JRDUS]" userId="3e31b559-84b2-4844-9a39-5ca6ce0fe171" providerId="ADAL" clId="{A620A60A-EF90-4DAF-81C4-FDC447485F42}" dt="2021-07-12T21:08:05.180" v="223" actId="478"/>
          <ac:picMkLst>
            <pc:docMk/>
            <pc:sldMk cId="1099649309" sldId="290"/>
            <ac:picMk id="6" creationId="{B86A7363-2AA0-471D-A178-DBA175150CDF}"/>
          </ac:picMkLst>
        </pc:picChg>
        <pc:picChg chg="add del mod">
          <ac:chgData name="Sargsyan, Davit [JRDUS]" userId="3e31b559-84b2-4844-9a39-5ca6ce0fe171" providerId="ADAL" clId="{A620A60A-EF90-4DAF-81C4-FDC447485F42}" dt="2021-07-13T01:03:20.042" v="632" actId="478"/>
          <ac:picMkLst>
            <pc:docMk/>
            <pc:sldMk cId="1099649309" sldId="290"/>
            <ac:picMk id="10" creationId="{E1F5C330-A3E9-420C-86DA-2CAC1189D2AA}"/>
          </ac:picMkLst>
        </pc:picChg>
        <pc:picChg chg="add mod">
          <ac:chgData name="Sargsyan, Davit [JRDUS]" userId="3e31b559-84b2-4844-9a39-5ca6ce0fe171" providerId="ADAL" clId="{A620A60A-EF90-4DAF-81C4-FDC447485F42}" dt="2021-07-13T02:02:24.647" v="1232" actId="1076"/>
          <ac:picMkLst>
            <pc:docMk/>
            <pc:sldMk cId="1099649309" sldId="290"/>
            <ac:picMk id="20" creationId="{6C7FD674-3068-4B2A-8B3D-6A9507947FAA}"/>
          </ac:picMkLst>
        </pc:picChg>
      </pc:sldChg>
      <pc:sldChg chg="modSp add mod ord">
        <pc:chgData name="Sargsyan, Davit [JRDUS]" userId="3e31b559-84b2-4844-9a39-5ca6ce0fe171" providerId="ADAL" clId="{A620A60A-EF90-4DAF-81C4-FDC447485F42}" dt="2021-07-13T04:07:46.172" v="2327" actId="20577"/>
        <pc:sldMkLst>
          <pc:docMk/>
          <pc:sldMk cId="254478838" sldId="291"/>
        </pc:sldMkLst>
        <pc:spChg chg="mod">
          <ac:chgData name="Sargsyan, Davit [JRDUS]" userId="3e31b559-84b2-4844-9a39-5ca6ce0fe171" providerId="ADAL" clId="{A620A60A-EF90-4DAF-81C4-FDC447485F42}" dt="2021-07-13T04:07:46.172" v="2327" actId="20577"/>
          <ac:spMkLst>
            <pc:docMk/>
            <pc:sldMk cId="254478838" sldId="291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A620A60A-EF90-4DAF-81C4-FDC447485F42}" dt="2021-07-13T01:02:39.487" v="591" actId="20577"/>
          <ac:spMkLst>
            <pc:docMk/>
            <pc:sldMk cId="254478838" sldId="291"/>
            <ac:spMk id="12" creationId="{CB5B69B0-0FDE-40F0-8004-B16318673955}"/>
          </ac:spMkLst>
        </pc:spChg>
      </pc:sldChg>
      <pc:sldChg chg="del">
        <pc:chgData name="Sargsyan, Davit [JRDUS]" userId="3e31b559-84b2-4844-9a39-5ca6ce0fe171" providerId="ADAL" clId="{A620A60A-EF90-4DAF-81C4-FDC447485F42}" dt="2021-07-12T00:01:45.452" v="15" actId="47"/>
        <pc:sldMkLst>
          <pc:docMk/>
          <pc:sldMk cId="3703591155" sldId="291"/>
        </pc:sldMkLst>
      </pc:sldChg>
      <pc:sldChg chg="addSp delSp modSp add del mod">
        <pc:chgData name="Sargsyan, Davit [JRDUS]" userId="3e31b559-84b2-4844-9a39-5ca6ce0fe171" providerId="ADAL" clId="{A620A60A-EF90-4DAF-81C4-FDC447485F42}" dt="2021-07-13T04:14:53.747" v="2354" actId="47"/>
        <pc:sldMkLst>
          <pc:docMk/>
          <pc:sldMk cId="846378049" sldId="292"/>
        </pc:sldMkLst>
        <pc:spChg chg="mod">
          <ac:chgData name="Sargsyan, Davit [JRDUS]" userId="3e31b559-84b2-4844-9a39-5ca6ce0fe171" providerId="ADAL" clId="{A620A60A-EF90-4DAF-81C4-FDC447485F42}" dt="2021-07-13T02:08:29.497" v="1311" actId="20577"/>
          <ac:spMkLst>
            <pc:docMk/>
            <pc:sldMk cId="846378049" sldId="29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A620A60A-EF90-4DAF-81C4-FDC447485F42}" dt="2021-07-13T02:11:43.427" v="1347" actId="1076"/>
          <ac:spMkLst>
            <pc:docMk/>
            <pc:sldMk cId="846378049" sldId="292"/>
            <ac:spMk id="12" creationId="{CB5B69B0-0FDE-40F0-8004-B16318673955}"/>
          </ac:spMkLst>
        </pc:spChg>
        <pc:spChg chg="mod">
          <ac:chgData name="Sargsyan, Davit [JRDUS]" userId="3e31b559-84b2-4844-9a39-5ca6ce0fe171" providerId="ADAL" clId="{A620A60A-EF90-4DAF-81C4-FDC447485F42}" dt="2021-07-13T02:11:50.528" v="1349" actId="20577"/>
          <ac:spMkLst>
            <pc:docMk/>
            <pc:sldMk cId="846378049" sldId="292"/>
            <ac:spMk id="18" creationId="{B43178CA-E381-4847-B2CD-0FA71E747451}"/>
          </ac:spMkLst>
        </pc:spChg>
        <pc:spChg chg="mod">
          <ac:chgData name="Sargsyan, Davit [JRDUS]" userId="3e31b559-84b2-4844-9a39-5ca6ce0fe171" providerId="ADAL" clId="{A620A60A-EF90-4DAF-81C4-FDC447485F42}" dt="2021-07-13T02:11:28.444" v="1344" actId="1076"/>
          <ac:spMkLst>
            <pc:docMk/>
            <pc:sldMk cId="846378049" sldId="292"/>
            <ac:spMk id="22" creationId="{B2D9ADB9-2031-4DCF-8338-574902E4D985}"/>
          </ac:spMkLst>
        </pc:spChg>
        <pc:graphicFrameChg chg="del">
          <ac:chgData name="Sargsyan, Davit [JRDUS]" userId="3e31b559-84b2-4844-9a39-5ca6ce0fe171" providerId="ADAL" clId="{A620A60A-EF90-4DAF-81C4-FDC447485F42}" dt="2021-07-13T02:09:57.998" v="1315" actId="478"/>
          <ac:graphicFrameMkLst>
            <pc:docMk/>
            <pc:sldMk cId="846378049" sldId="292"/>
            <ac:graphicFrameMk id="24" creationId="{CBB94DCB-53B9-4596-981A-CFA86F1BF75C}"/>
          </ac:graphicFrameMkLst>
        </pc:graphicFrameChg>
        <pc:picChg chg="del">
          <ac:chgData name="Sargsyan, Davit [JRDUS]" userId="3e31b559-84b2-4844-9a39-5ca6ce0fe171" providerId="ADAL" clId="{A620A60A-EF90-4DAF-81C4-FDC447485F42}" dt="2021-07-13T02:09:44.299" v="1312" actId="478"/>
          <ac:picMkLst>
            <pc:docMk/>
            <pc:sldMk cId="846378049" sldId="292"/>
            <ac:picMk id="20" creationId="{6C7FD674-3068-4B2A-8B3D-6A9507947FAA}"/>
          </ac:picMkLst>
        </pc:picChg>
        <pc:picChg chg="add mod">
          <ac:chgData name="Sargsyan, Davit [JRDUS]" userId="3e31b559-84b2-4844-9a39-5ca6ce0fe171" providerId="ADAL" clId="{A620A60A-EF90-4DAF-81C4-FDC447485F42}" dt="2021-07-13T02:11:30.428" v="1345" actId="1076"/>
          <ac:picMkLst>
            <pc:docMk/>
            <pc:sldMk cId="846378049" sldId="292"/>
            <ac:picMk id="1026" creationId="{4D0BA7A6-B526-4B93-B695-744902AE062C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44.195" v="14" actId="47"/>
        <pc:sldMkLst>
          <pc:docMk/>
          <pc:sldMk cId="3985053012" sldId="292"/>
        </pc:sldMkLst>
      </pc:sldChg>
      <pc:sldChg chg="addSp delSp modSp add mod">
        <pc:chgData name="Sargsyan, Davit [JRDUS]" userId="3e31b559-84b2-4844-9a39-5ca6ce0fe171" providerId="ADAL" clId="{A620A60A-EF90-4DAF-81C4-FDC447485F42}" dt="2021-07-13T03:04:14.862" v="1897" actId="1076"/>
        <pc:sldMkLst>
          <pc:docMk/>
          <pc:sldMk cId="983987819" sldId="293"/>
        </pc:sldMkLst>
        <pc:spChg chg="add mod">
          <ac:chgData name="Sargsyan, Davit [JRDUS]" userId="3e31b559-84b2-4844-9a39-5ca6ce0fe171" providerId="ADAL" clId="{A620A60A-EF90-4DAF-81C4-FDC447485F42}" dt="2021-07-13T03:03:23.757" v="1866" actId="14100"/>
          <ac:spMkLst>
            <pc:docMk/>
            <pc:sldMk cId="983987819" sldId="293"/>
            <ac:spMk id="10" creationId="{02856B7C-C460-4221-8593-9AA7202FAC8F}"/>
          </ac:spMkLst>
        </pc:spChg>
        <pc:spChg chg="mod">
          <ac:chgData name="Sargsyan, Davit [JRDUS]" userId="3e31b559-84b2-4844-9a39-5ca6ce0fe171" providerId="ADAL" clId="{A620A60A-EF90-4DAF-81C4-FDC447485F42}" dt="2021-07-13T03:02:42.582" v="1863" actId="20577"/>
          <ac:spMkLst>
            <pc:docMk/>
            <pc:sldMk cId="983987819" sldId="293"/>
            <ac:spMk id="11" creationId="{B10CF755-4F1A-49CD-A10A-66A1B3AC428A}"/>
          </ac:spMkLst>
        </pc:spChg>
        <pc:spChg chg="add mod">
          <ac:chgData name="Sargsyan, Davit [JRDUS]" userId="3e31b559-84b2-4844-9a39-5ca6ce0fe171" providerId="ADAL" clId="{A620A60A-EF90-4DAF-81C4-FDC447485F42}" dt="2021-07-13T03:03:37.933" v="1869" actId="14100"/>
          <ac:spMkLst>
            <pc:docMk/>
            <pc:sldMk cId="983987819" sldId="293"/>
            <ac:spMk id="12" creationId="{2EB73DBB-F43B-4CCC-9316-79ACDDD8F3AA}"/>
          </ac:spMkLst>
        </pc:spChg>
        <pc:spChg chg="del">
          <ac:chgData name="Sargsyan, Davit [JRDUS]" userId="3e31b559-84b2-4844-9a39-5ca6ce0fe171" providerId="ADAL" clId="{A620A60A-EF90-4DAF-81C4-FDC447485F42}" dt="2021-07-13T02:22:34.811" v="1361" actId="478"/>
          <ac:spMkLst>
            <pc:docMk/>
            <pc:sldMk cId="983987819" sldId="293"/>
            <ac:spMk id="13" creationId="{3E6CFB93-36C3-4056-86D7-51326D2FC9E3}"/>
          </ac:spMkLst>
        </pc:spChg>
        <pc:spChg chg="del">
          <ac:chgData name="Sargsyan, Davit [JRDUS]" userId="3e31b559-84b2-4844-9a39-5ca6ce0fe171" providerId="ADAL" clId="{A620A60A-EF90-4DAF-81C4-FDC447485F42}" dt="2021-07-13T02:22:32.834" v="1360" actId="478"/>
          <ac:spMkLst>
            <pc:docMk/>
            <pc:sldMk cId="983987819" sldId="293"/>
            <ac:spMk id="14" creationId="{53F4F729-73FA-428C-B4E1-6B39550DDE01}"/>
          </ac:spMkLst>
        </pc:spChg>
        <pc:spChg chg="add mod">
          <ac:chgData name="Sargsyan, Davit [JRDUS]" userId="3e31b559-84b2-4844-9a39-5ca6ce0fe171" providerId="ADAL" clId="{A620A60A-EF90-4DAF-81C4-FDC447485F42}" dt="2021-07-13T02:24:18.953" v="1387" actId="14100"/>
          <ac:spMkLst>
            <pc:docMk/>
            <pc:sldMk cId="983987819" sldId="293"/>
            <ac:spMk id="16" creationId="{B7180260-F389-49A5-A024-8234B38B1FAC}"/>
          </ac:spMkLst>
        </pc:spChg>
        <pc:spChg chg="add mod">
          <ac:chgData name="Sargsyan, Davit [JRDUS]" userId="3e31b559-84b2-4844-9a39-5ca6ce0fe171" providerId="ADAL" clId="{A620A60A-EF90-4DAF-81C4-FDC447485F42}" dt="2021-07-13T02:25:56.719" v="1418" actId="113"/>
          <ac:spMkLst>
            <pc:docMk/>
            <pc:sldMk cId="983987819" sldId="293"/>
            <ac:spMk id="18" creationId="{F189D2CE-1C89-4D7F-840B-D9881E29238A}"/>
          </ac:spMkLst>
        </pc:spChg>
        <pc:spChg chg="add del mod">
          <ac:chgData name="Sargsyan, Davit [JRDUS]" userId="3e31b559-84b2-4844-9a39-5ca6ce0fe171" providerId="ADAL" clId="{A620A60A-EF90-4DAF-81C4-FDC447485F42}" dt="2021-07-13T03:01:03.588" v="1850" actId="478"/>
          <ac:spMkLst>
            <pc:docMk/>
            <pc:sldMk cId="983987819" sldId="293"/>
            <ac:spMk id="20" creationId="{2DB4999E-5339-442D-BB45-ED8A1AC5ACE4}"/>
          </ac:spMkLst>
        </pc:spChg>
        <pc:spChg chg="add mod">
          <ac:chgData name="Sargsyan, Davit [JRDUS]" userId="3e31b559-84b2-4844-9a39-5ca6ce0fe171" providerId="ADAL" clId="{A620A60A-EF90-4DAF-81C4-FDC447485F42}" dt="2021-07-13T03:04:14.862" v="1897" actId="1076"/>
          <ac:spMkLst>
            <pc:docMk/>
            <pc:sldMk cId="983987819" sldId="293"/>
            <ac:spMk id="22" creationId="{C4893511-8176-458C-B854-CBA03282FBA8}"/>
          </ac:spMkLst>
        </pc:spChg>
        <pc:graphicFrameChg chg="del">
          <ac:chgData name="Sargsyan, Davit [JRDUS]" userId="3e31b559-84b2-4844-9a39-5ca6ce0fe171" providerId="ADAL" clId="{A620A60A-EF90-4DAF-81C4-FDC447485F42}" dt="2021-07-13T02:22:22.532" v="1357" actId="478"/>
          <ac:graphicFrameMkLst>
            <pc:docMk/>
            <pc:sldMk cId="983987819" sldId="293"/>
            <ac:graphicFrameMk id="15" creationId="{31BEB88F-3FBF-48B2-8892-9A86C1D452D5}"/>
          </ac:graphicFrameMkLst>
        </pc:graphicFrameChg>
        <pc:picChg chg="del">
          <ac:chgData name="Sargsyan, Davit [JRDUS]" userId="3e31b559-84b2-4844-9a39-5ca6ce0fe171" providerId="ADAL" clId="{A620A60A-EF90-4DAF-81C4-FDC447485F42}" dt="2021-07-13T02:22:36.084" v="1362" actId="478"/>
          <ac:picMkLst>
            <pc:docMk/>
            <pc:sldMk cId="983987819" sldId="293"/>
            <ac:picMk id="3" creationId="{9F590575-EB60-4A70-8AA6-B675A9AE74F9}"/>
          </ac:picMkLst>
        </pc:picChg>
        <pc:picChg chg="del">
          <ac:chgData name="Sargsyan, Davit [JRDUS]" userId="3e31b559-84b2-4844-9a39-5ca6ce0fe171" providerId="ADAL" clId="{A620A60A-EF90-4DAF-81C4-FDC447485F42}" dt="2021-07-13T02:22:26.570" v="1359" actId="478"/>
          <ac:picMkLst>
            <pc:docMk/>
            <pc:sldMk cId="983987819" sldId="293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A620A60A-EF90-4DAF-81C4-FDC447485F42}" dt="2021-07-13T02:22:24.841" v="1358" actId="478"/>
          <ac:picMkLst>
            <pc:docMk/>
            <pc:sldMk cId="983987819" sldId="293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A620A60A-EF90-4DAF-81C4-FDC447485F42}" dt="2021-07-13T02:23:05.786" v="1368" actId="1076"/>
          <ac:picMkLst>
            <pc:docMk/>
            <pc:sldMk cId="983987819" sldId="293"/>
            <ac:picMk id="9" creationId="{8D386F23-1205-4DA2-B86D-5123F740BDB6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46.721" v="16" actId="47"/>
        <pc:sldMkLst>
          <pc:docMk/>
          <pc:sldMk cId="2261932175" sldId="293"/>
        </pc:sldMkLst>
      </pc:sldChg>
      <pc:sldChg chg="modSp new mod ord">
        <pc:chgData name="Sargsyan, Davit [JRDUS]" userId="3e31b559-84b2-4844-9a39-5ca6ce0fe171" providerId="ADAL" clId="{A620A60A-EF90-4DAF-81C4-FDC447485F42}" dt="2021-07-13T02:31:56.249" v="1637"/>
        <pc:sldMkLst>
          <pc:docMk/>
          <pc:sldMk cId="1016015473" sldId="294"/>
        </pc:sldMkLst>
        <pc:spChg chg="mod">
          <ac:chgData name="Sargsyan, Davit [JRDUS]" userId="3e31b559-84b2-4844-9a39-5ca6ce0fe171" providerId="ADAL" clId="{A620A60A-EF90-4DAF-81C4-FDC447485F42}" dt="2021-07-13T02:31:35.864" v="1633" actId="20577"/>
          <ac:spMkLst>
            <pc:docMk/>
            <pc:sldMk cId="1016015473" sldId="294"/>
            <ac:spMk id="2" creationId="{CA2233BA-D14C-49C4-A5C3-107DE1F20001}"/>
          </ac:spMkLst>
        </pc:spChg>
      </pc:sldChg>
      <pc:sldChg chg="del">
        <pc:chgData name="Sargsyan, Davit [JRDUS]" userId="3e31b559-84b2-4844-9a39-5ca6ce0fe171" providerId="ADAL" clId="{A620A60A-EF90-4DAF-81C4-FDC447485F42}" dt="2021-07-12T00:01:47.951" v="17" actId="47"/>
        <pc:sldMkLst>
          <pc:docMk/>
          <pc:sldMk cId="3381550985" sldId="294"/>
        </pc:sldMkLst>
      </pc:sldChg>
      <pc:sldChg chg="add ord">
        <pc:chgData name="Sargsyan, Davit [JRDUS]" userId="3e31b559-84b2-4844-9a39-5ca6ce0fe171" providerId="ADAL" clId="{A620A60A-EF90-4DAF-81C4-FDC447485F42}" dt="2021-07-13T03:42:49.315" v="2252"/>
        <pc:sldMkLst>
          <pc:docMk/>
          <pc:sldMk cId="2129998288" sldId="295"/>
        </pc:sldMkLst>
      </pc:sldChg>
      <pc:sldChg chg="addSp delSp modSp mod ord">
        <pc:chgData name="Sargsyan, Davit [JRDUS]" userId="3e31b559-84b2-4844-9a39-5ca6ce0fe171" providerId="ADAL" clId="{A620A60A-EF90-4DAF-81C4-FDC447485F42}" dt="2021-07-13T03:42:08.296" v="2244" actId="1076"/>
        <pc:sldMkLst>
          <pc:docMk/>
          <pc:sldMk cId="2820407220" sldId="296"/>
        </pc:sldMkLst>
        <pc:spChg chg="mod">
          <ac:chgData name="Sargsyan, Davit [JRDUS]" userId="3e31b559-84b2-4844-9a39-5ca6ce0fe171" providerId="ADAL" clId="{A620A60A-EF90-4DAF-81C4-FDC447485F42}" dt="2021-07-13T03:16:17.343" v="1932" actId="122"/>
          <ac:spMkLst>
            <pc:docMk/>
            <pc:sldMk cId="2820407220" sldId="296"/>
            <ac:spMk id="2" creationId="{1C2B4062-1993-47B7-AD4B-B5679BDC9B59}"/>
          </ac:spMkLst>
        </pc:spChg>
        <pc:spChg chg="del mod">
          <ac:chgData name="Sargsyan, Davit [JRDUS]" userId="3e31b559-84b2-4844-9a39-5ca6ce0fe171" providerId="ADAL" clId="{A620A60A-EF90-4DAF-81C4-FDC447485F42}" dt="2021-07-13T03:19:06.013" v="2046" actId="478"/>
          <ac:spMkLst>
            <pc:docMk/>
            <pc:sldMk cId="2820407220" sldId="296"/>
            <ac:spMk id="6" creationId="{61C7DEA8-24D7-496E-BA73-A3E393A7740F}"/>
          </ac:spMkLst>
        </pc:spChg>
        <pc:spChg chg="add mod">
          <ac:chgData name="Sargsyan, Davit [JRDUS]" userId="3e31b559-84b2-4844-9a39-5ca6ce0fe171" providerId="ADAL" clId="{A620A60A-EF90-4DAF-81C4-FDC447485F42}" dt="2021-07-13T03:39:17.014" v="2191" actId="1076"/>
          <ac:spMkLst>
            <pc:docMk/>
            <pc:sldMk cId="2820407220" sldId="296"/>
            <ac:spMk id="7" creationId="{12013069-D9B3-4A03-B0C3-93E9B11B1C1B}"/>
          </ac:spMkLst>
        </pc:spChg>
        <pc:spChg chg="add mod">
          <ac:chgData name="Sargsyan, Davit [JRDUS]" userId="3e31b559-84b2-4844-9a39-5ca6ce0fe171" providerId="ADAL" clId="{A620A60A-EF90-4DAF-81C4-FDC447485F42}" dt="2021-07-13T03:42:08.296" v="2244" actId="1076"/>
          <ac:spMkLst>
            <pc:docMk/>
            <pc:sldMk cId="2820407220" sldId="296"/>
            <ac:spMk id="8" creationId="{E629A2B3-AE23-45C6-B383-6F08F4BBDDC7}"/>
          </ac:spMkLst>
        </pc:spChg>
        <pc:spChg chg="del">
          <ac:chgData name="Sargsyan, Davit [JRDUS]" userId="3e31b559-84b2-4844-9a39-5ca6ce0fe171" providerId="ADAL" clId="{A620A60A-EF90-4DAF-81C4-FDC447485F42}" dt="2021-07-13T03:19:06.013" v="2046" actId="478"/>
          <ac:spMkLst>
            <pc:docMk/>
            <pc:sldMk cId="2820407220" sldId="296"/>
            <ac:spMk id="39" creationId="{D773B937-6A08-4CAC-ADC4-23F09D2CC093}"/>
          </ac:spMkLst>
        </pc:spChg>
        <pc:spChg chg="del">
          <ac:chgData name="Sargsyan, Davit [JRDUS]" userId="3e31b559-84b2-4844-9a39-5ca6ce0fe171" providerId="ADAL" clId="{A620A60A-EF90-4DAF-81C4-FDC447485F42}" dt="2021-07-13T03:19:06.013" v="2046" actId="478"/>
          <ac:spMkLst>
            <pc:docMk/>
            <pc:sldMk cId="2820407220" sldId="296"/>
            <ac:spMk id="42" creationId="{97314DAF-4A1E-4A15-9181-08750AAC4B38}"/>
          </ac:spMkLst>
        </pc:spChg>
        <pc:picChg chg="add del mod">
          <ac:chgData name="Sargsyan, Davit [JRDUS]" userId="3e31b559-84b2-4844-9a39-5ca6ce0fe171" providerId="ADAL" clId="{A620A60A-EF90-4DAF-81C4-FDC447485F42}" dt="2021-07-13T03:19:17.518" v="2048" actId="478"/>
          <ac:picMkLst>
            <pc:docMk/>
            <pc:sldMk cId="2820407220" sldId="296"/>
            <ac:picMk id="35" creationId="{3BB6B834-20E3-423C-8325-74C1F0C17EBA}"/>
          </ac:picMkLst>
        </pc:picChg>
        <pc:picChg chg="add del mod">
          <ac:chgData name="Sargsyan, Davit [JRDUS]" userId="3e31b559-84b2-4844-9a39-5ca6ce0fe171" providerId="ADAL" clId="{A620A60A-EF90-4DAF-81C4-FDC447485F42}" dt="2021-07-13T03:19:17.518" v="2048" actId="478"/>
          <ac:picMkLst>
            <pc:docMk/>
            <pc:sldMk cId="2820407220" sldId="296"/>
            <ac:picMk id="36" creationId="{C484434C-3E36-4ABD-900C-DC39B0DA9258}"/>
          </ac:picMkLst>
        </pc:picChg>
        <pc:picChg chg="del">
          <ac:chgData name="Sargsyan, Davit [JRDUS]" userId="3e31b559-84b2-4844-9a39-5ca6ce0fe171" providerId="ADAL" clId="{A620A60A-EF90-4DAF-81C4-FDC447485F42}" dt="2021-07-13T03:19:06.013" v="2046" actId="478"/>
          <ac:picMkLst>
            <pc:docMk/>
            <pc:sldMk cId="2820407220" sldId="296"/>
            <ac:picMk id="37" creationId="{58CB98E8-B68E-4003-86CC-01C1530C74AA}"/>
          </ac:picMkLst>
        </pc:picChg>
        <pc:picChg chg="del">
          <ac:chgData name="Sargsyan, Davit [JRDUS]" userId="3e31b559-84b2-4844-9a39-5ca6ce0fe171" providerId="ADAL" clId="{A620A60A-EF90-4DAF-81C4-FDC447485F42}" dt="2021-07-13T03:19:13.144" v="2047" actId="478"/>
          <ac:picMkLst>
            <pc:docMk/>
            <pc:sldMk cId="2820407220" sldId="296"/>
            <ac:picMk id="38" creationId="{9AA453AB-C4D6-47E5-9628-DFA8FE4B91E5}"/>
          </ac:picMkLst>
        </pc:picChg>
        <pc:picChg chg="del">
          <ac:chgData name="Sargsyan, Davit [JRDUS]" userId="3e31b559-84b2-4844-9a39-5ca6ce0fe171" providerId="ADAL" clId="{A620A60A-EF90-4DAF-81C4-FDC447485F42}" dt="2021-07-13T03:19:06.013" v="2046" actId="478"/>
          <ac:picMkLst>
            <pc:docMk/>
            <pc:sldMk cId="2820407220" sldId="296"/>
            <ac:picMk id="41" creationId="{1F1DC5CF-23CC-4E63-BD04-11F7DBB24C75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48.661" v="18" actId="47"/>
        <pc:sldMkLst>
          <pc:docMk/>
          <pc:sldMk cId="2593542877" sldId="297"/>
        </pc:sldMkLst>
      </pc:sldChg>
      <pc:sldChg chg="addSp delSp modSp add mod ord">
        <pc:chgData name="Sargsyan, Davit [JRDUS]" userId="3e31b559-84b2-4844-9a39-5ca6ce0fe171" providerId="ADAL" clId="{A620A60A-EF90-4DAF-81C4-FDC447485F42}" dt="2021-07-13T04:27:30.845" v="2527" actId="1076"/>
        <pc:sldMkLst>
          <pc:docMk/>
          <pc:sldMk cId="105621018" sldId="298"/>
        </pc:sldMkLst>
        <pc:spChg chg="mod">
          <ac:chgData name="Sargsyan, Davit [JRDUS]" userId="3e31b559-84b2-4844-9a39-5ca6ce0fe171" providerId="ADAL" clId="{A620A60A-EF90-4DAF-81C4-FDC447485F42}" dt="2021-07-13T04:27:22.028" v="2525" actId="27636"/>
          <ac:spMkLst>
            <pc:docMk/>
            <pc:sldMk cId="105621018" sldId="298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A620A60A-EF90-4DAF-81C4-FDC447485F42}" dt="2021-07-13T02:53:17.859" v="1758" actId="478"/>
          <ac:spMkLst>
            <pc:docMk/>
            <pc:sldMk cId="105621018" sldId="298"/>
            <ac:spMk id="10" creationId="{02856B7C-C460-4221-8593-9AA7202FAC8F}"/>
          </ac:spMkLst>
        </pc:spChg>
        <pc:spChg chg="add del mod">
          <ac:chgData name="Sargsyan, Davit [JRDUS]" userId="3e31b559-84b2-4844-9a39-5ca6ce0fe171" providerId="ADAL" clId="{A620A60A-EF90-4DAF-81C4-FDC447485F42}" dt="2021-07-13T04:19:11.238" v="2496" actId="478"/>
          <ac:spMkLst>
            <pc:docMk/>
            <pc:sldMk cId="105621018" sldId="298"/>
            <ac:spMk id="11" creationId="{B10CF755-4F1A-49CD-A10A-66A1B3AC428A}"/>
          </ac:spMkLst>
        </pc:spChg>
        <pc:spChg chg="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2" creationId="{2EB73DBB-F43B-4CCC-9316-79ACDDD8F3AA}"/>
          </ac:spMkLst>
        </pc:spChg>
        <pc:spChg chg="add 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3" creationId="{ADBC4F35-0B5D-4F1C-B765-CA5489093D4C}"/>
          </ac:spMkLst>
        </pc:spChg>
        <pc:spChg chg="add 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4" creationId="{6BF42097-3C1B-4968-BC98-718D3CCCFA0F}"/>
          </ac:spMkLst>
        </pc:spChg>
        <pc:spChg chg="add 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5" creationId="{FDD9522C-77FE-42C8-A7F7-75E227822E8E}"/>
          </ac:spMkLst>
        </pc:spChg>
        <pc:spChg chg="del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6" creationId="{B7180260-F389-49A5-A024-8234B38B1FAC}"/>
          </ac:spMkLst>
        </pc:spChg>
        <pc:spChg chg="del mod">
          <ac:chgData name="Sargsyan, Davit [JRDUS]" userId="3e31b559-84b2-4844-9a39-5ca6ce0fe171" providerId="ADAL" clId="{A620A60A-EF90-4DAF-81C4-FDC447485F42}" dt="2021-07-13T04:27:27.287" v="2526" actId="478"/>
          <ac:spMkLst>
            <pc:docMk/>
            <pc:sldMk cId="105621018" sldId="298"/>
            <ac:spMk id="18" creationId="{F189D2CE-1C89-4D7F-840B-D9881E29238A}"/>
          </ac:spMkLst>
        </pc:spChg>
        <pc:picChg chg="add mod">
          <ac:chgData name="Sargsyan, Davit [JRDUS]" userId="3e31b559-84b2-4844-9a39-5ca6ce0fe171" providerId="ADAL" clId="{A620A60A-EF90-4DAF-81C4-FDC447485F42}" dt="2021-07-13T04:27:30.845" v="2527" actId="1076"/>
          <ac:picMkLst>
            <pc:docMk/>
            <pc:sldMk cId="105621018" sldId="298"/>
            <ac:picMk id="4" creationId="{C6998429-8761-478F-80E9-6B1976C649E5}"/>
          </ac:picMkLst>
        </pc:picChg>
        <pc:picChg chg="add mod">
          <ac:chgData name="Sargsyan, Davit [JRDUS]" userId="3e31b559-84b2-4844-9a39-5ca6ce0fe171" providerId="ADAL" clId="{A620A60A-EF90-4DAF-81C4-FDC447485F42}" dt="2021-07-13T04:26:50.198" v="2509" actId="14100"/>
          <ac:picMkLst>
            <pc:docMk/>
            <pc:sldMk cId="105621018" sldId="298"/>
            <ac:picMk id="6" creationId="{1E51ED46-2C99-4500-8FF5-16308D45FC44}"/>
          </ac:picMkLst>
        </pc:picChg>
        <pc:picChg chg="del mod">
          <ac:chgData name="Sargsyan, Davit [JRDUS]" userId="3e31b559-84b2-4844-9a39-5ca6ce0fe171" providerId="ADAL" clId="{A620A60A-EF90-4DAF-81C4-FDC447485F42}" dt="2021-07-13T04:24:15.868" v="2497" actId="478"/>
          <ac:picMkLst>
            <pc:docMk/>
            <pc:sldMk cId="105621018" sldId="298"/>
            <ac:picMk id="9" creationId="{8D386F23-1205-4DA2-B86D-5123F740BDB6}"/>
          </ac:picMkLst>
        </pc:picChg>
      </pc:sldChg>
      <pc:sldChg chg="modSp mod">
        <pc:chgData name="Sargsyan, Davit [JRDUS]" userId="3e31b559-84b2-4844-9a39-5ca6ce0fe171" providerId="ADAL" clId="{A620A60A-EF90-4DAF-81C4-FDC447485F42}" dt="2021-07-13T03:10:27.799" v="1919" actId="14100"/>
        <pc:sldMkLst>
          <pc:docMk/>
          <pc:sldMk cId="2364273992" sldId="299"/>
        </pc:sldMkLst>
        <pc:spChg chg="mod">
          <ac:chgData name="Sargsyan, Davit [JRDUS]" userId="3e31b559-84b2-4844-9a39-5ca6ce0fe171" providerId="ADAL" clId="{A620A60A-EF90-4DAF-81C4-FDC447485F42}" dt="2021-07-13T03:10:27.799" v="1919" actId="14100"/>
          <ac:spMkLst>
            <pc:docMk/>
            <pc:sldMk cId="2364273992" sldId="299"/>
            <ac:spMk id="3" creationId="{5DE225CC-D130-45E3-8D64-D55875A9834D}"/>
          </ac:spMkLst>
        </pc:spChg>
      </pc:sldChg>
      <pc:sldChg chg="del">
        <pc:chgData name="Sargsyan, Davit [JRDUS]" userId="3e31b559-84b2-4844-9a39-5ca6ce0fe171" providerId="ADAL" clId="{A620A60A-EF90-4DAF-81C4-FDC447485F42}" dt="2021-07-12T00:01:50.524" v="20" actId="47"/>
        <pc:sldMkLst>
          <pc:docMk/>
          <pc:sldMk cId="3101922853" sldId="299"/>
        </pc:sldMkLst>
      </pc:sldChg>
      <pc:sldChg chg="del">
        <pc:chgData name="Sargsyan, Davit [JRDUS]" userId="3e31b559-84b2-4844-9a39-5ca6ce0fe171" providerId="ADAL" clId="{A620A60A-EF90-4DAF-81C4-FDC447485F42}" dt="2021-07-12T00:01:49.323" v="19" actId="47"/>
        <pc:sldMkLst>
          <pc:docMk/>
          <pc:sldMk cId="204629252" sldId="300"/>
        </pc:sldMkLst>
      </pc:sldChg>
      <pc:sldChg chg="del">
        <pc:chgData name="Sargsyan, Davit [JRDUS]" userId="3e31b559-84b2-4844-9a39-5ca6ce0fe171" providerId="ADAL" clId="{A620A60A-EF90-4DAF-81C4-FDC447485F42}" dt="2021-07-12T00:01:51.333" v="21" actId="47"/>
        <pc:sldMkLst>
          <pc:docMk/>
          <pc:sldMk cId="1503034068" sldId="301"/>
        </pc:sldMkLst>
      </pc:sldChg>
      <pc:sldChg chg="addSp delSp modSp add del mod ord">
        <pc:chgData name="Sargsyan, Davit [JRDUS]" userId="3e31b559-84b2-4844-9a39-5ca6ce0fe171" providerId="ADAL" clId="{A620A60A-EF90-4DAF-81C4-FDC447485F42}" dt="2021-07-13T03:53:58.525" v="2320" actId="47"/>
        <pc:sldMkLst>
          <pc:docMk/>
          <pc:sldMk cId="1653679206" sldId="301"/>
        </pc:sldMkLst>
        <pc:spChg chg="del">
          <ac:chgData name="Sargsyan, Davit [JRDUS]" userId="3e31b559-84b2-4844-9a39-5ca6ce0fe171" providerId="ADAL" clId="{A620A60A-EF90-4DAF-81C4-FDC447485F42}" dt="2021-07-13T03:45:25.275" v="2260" actId="478"/>
          <ac:spMkLst>
            <pc:docMk/>
            <pc:sldMk cId="1653679206" sldId="301"/>
            <ac:spMk id="11" creationId="{B10CF755-4F1A-49CD-A10A-66A1B3AC428A}"/>
          </ac:spMkLst>
        </pc:spChg>
        <pc:spChg chg="add mod">
          <ac:chgData name="Sargsyan, Davit [JRDUS]" userId="3e31b559-84b2-4844-9a39-5ca6ce0fe171" providerId="ADAL" clId="{A620A60A-EF90-4DAF-81C4-FDC447485F42}" dt="2021-07-13T03:45:49.868" v="2289" actId="14100"/>
          <ac:spMkLst>
            <pc:docMk/>
            <pc:sldMk cId="1653679206" sldId="301"/>
            <ac:spMk id="13" creationId="{5973ABD5-3149-4A3F-8B47-A4E8BAA7423C}"/>
          </ac:spMkLst>
        </pc:spChg>
      </pc:sldChg>
      <pc:sldChg chg="del">
        <pc:chgData name="Sargsyan, Davit [JRDUS]" userId="3e31b559-84b2-4844-9a39-5ca6ce0fe171" providerId="ADAL" clId="{A620A60A-EF90-4DAF-81C4-FDC447485F42}" dt="2021-07-12T00:01:51.893" v="22" actId="47"/>
        <pc:sldMkLst>
          <pc:docMk/>
          <pc:sldMk cId="1326364977" sldId="302"/>
        </pc:sldMkLst>
      </pc:sldChg>
      <pc:sldChg chg="addSp delSp modSp add mod">
        <pc:chgData name="Sargsyan, Davit [JRDUS]" userId="3e31b559-84b2-4844-9a39-5ca6ce0fe171" providerId="ADAL" clId="{A620A60A-EF90-4DAF-81C4-FDC447485F42}" dt="2021-07-13T03:46:15.444" v="2292" actId="478"/>
        <pc:sldMkLst>
          <pc:docMk/>
          <pc:sldMk cId="2362350988" sldId="302"/>
        </pc:sldMkLst>
        <pc:spChg chg="del mod">
          <ac:chgData name="Sargsyan, Davit [JRDUS]" userId="3e31b559-84b2-4844-9a39-5ca6ce0fe171" providerId="ADAL" clId="{A620A60A-EF90-4DAF-81C4-FDC447485F42}" dt="2021-07-13T03:04:42.397" v="1901" actId="478"/>
          <ac:spMkLst>
            <pc:docMk/>
            <pc:sldMk cId="2362350988" sldId="302"/>
            <ac:spMk id="11" creationId="{B10CF755-4F1A-49CD-A10A-66A1B3AC428A}"/>
          </ac:spMkLst>
        </pc:spChg>
        <pc:spChg chg="add del mod">
          <ac:chgData name="Sargsyan, Davit [JRDUS]" userId="3e31b559-84b2-4844-9a39-5ca6ce0fe171" providerId="ADAL" clId="{A620A60A-EF90-4DAF-81C4-FDC447485F42}" dt="2021-07-13T03:04:49.046" v="1904" actId="478"/>
          <ac:spMkLst>
            <pc:docMk/>
            <pc:sldMk cId="2362350988" sldId="302"/>
            <ac:spMk id="13" creationId="{CADE3956-59DE-49A6-A9B2-E5CE20F4CF97}"/>
          </ac:spMkLst>
        </pc:spChg>
        <pc:spChg chg="del">
          <ac:chgData name="Sargsyan, Davit [JRDUS]" userId="3e31b559-84b2-4844-9a39-5ca6ce0fe171" providerId="ADAL" clId="{A620A60A-EF90-4DAF-81C4-FDC447485F42}" dt="2021-07-13T03:46:15.444" v="2292" actId="478"/>
          <ac:spMkLst>
            <pc:docMk/>
            <pc:sldMk cId="2362350988" sldId="302"/>
            <ac:spMk id="18" creationId="{F189D2CE-1C89-4D7F-840B-D9881E29238A}"/>
          </ac:spMkLst>
        </pc:spChg>
        <pc:picChg chg="add mod">
          <ac:chgData name="Sargsyan, Davit [JRDUS]" userId="3e31b559-84b2-4844-9a39-5ca6ce0fe171" providerId="ADAL" clId="{A620A60A-EF90-4DAF-81C4-FDC447485F42}" dt="2021-07-13T03:06:27.458" v="1907" actId="1076"/>
          <ac:picMkLst>
            <pc:docMk/>
            <pc:sldMk cId="2362350988" sldId="302"/>
            <ac:picMk id="5" creationId="{6246CC71-38CE-46C3-9F04-EAF3C60749DF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52.929" v="23" actId="47"/>
        <pc:sldMkLst>
          <pc:docMk/>
          <pc:sldMk cId="246888714" sldId="303"/>
        </pc:sldMkLst>
      </pc:sldChg>
      <pc:sldChg chg="addSp delSp modSp mod ord">
        <pc:chgData name="Sargsyan, Davit [JRDUS]" userId="3e31b559-84b2-4844-9a39-5ca6ce0fe171" providerId="ADAL" clId="{A620A60A-EF90-4DAF-81C4-FDC447485F42}" dt="2021-07-13T04:14:22.160" v="2353" actId="14100"/>
        <pc:sldMkLst>
          <pc:docMk/>
          <pc:sldMk cId="410433994" sldId="303"/>
        </pc:sldMkLst>
        <pc:spChg chg="mod">
          <ac:chgData name="Sargsyan, Davit [JRDUS]" userId="3e31b559-84b2-4844-9a39-5ca6ce0fe171" providerId="ADAL" clId="{A620A60A-EF90-4DAF-81C4-FDC447485F42}" dt="2021-07-13T04:14:22.160" v="2353" actId="14100"/>
          <ac:spMkLst>
            <pc:docMk/>
            <pc:sldMk cId="410433994" sldId="303"/>
            <ac:spMk id="3" creationId="{E4C32EC6-0F07-4A37-8DCC-451A2C1B45DD}"/>
          </ac:spMkLst>
        </pc:spChg>
        <pc:spChg chg="mod">
          <ac:chgData name="Sargsyan, Davit [JRDUS]" userId="3e31b559-84b2-4844-9a39-5ca6ce0fe171" providerId="ADAL" clId="{A620A60A-EF90-4DAF-81C4-FDC447485F42}" dt="2021-07-13T04:14:08.191" v="2349" actId="1076"/>
          <ac:spMkLst>
            <pc:docMk/>
            <pc:sldMk cId="410433994" sldId="303"/>
            <ac:spMk id="6" creationId="{9265C8D3-B3FE-4A39-920B-CB1F1B543F50}"/>
          </ac:spMkLst>
        </pc:spChg>
        <pc:picChg chg="mod modCrop">
          <ac:chgData name="Sargsyan, Davit [JRDUS]" userId="3e31b559-84b2-4844-9a39-5ca6ce0fe171" providerId="ADAL" clId="{A620A60A-EF90-4DAF-81C4-FDC447485F42}" dt="2021-07-13T04:14:08.191" v="2349" actId="1076"/>
          <ac:picMkLst>
            <pc:docMk/>
            <pc:sldMk cId="410433994" sldId="303"/>
            <ac:picMk id="5" creationId="{B3F5A8CE-DBD8-440D-A235-DC8E1B1E4776}"/>
          </ac:picMkLst>
        </pc:picChg>
        <pc:picChg chg="add del mod">
          <ac:chgData name="Sargsyan, Davit [JRDUS]" userId="3e31b559-84b2-4844-9a39-5ca6ce0fe171" providerId="ADAL" clId="{A620A60A-EF90-4DAF-81C4-FDC447485F42}" dt="2021-07-13T04:13:53.935" v="2344" actId="478"/>
          <ac:picMkLst>
            <pc:docMk/>
            <pc:sldMk cId="410433994" sldId="303"/>
            <ac:picMk id="8" creationId="{6D9C7EA9-84A5-4C3E-A744-CF5C9A410EBC}"/>
          </ac:picMkLst>
        </pc:picChg>
        <pc:picChg chg="add mod">
          <ac:chgData name="Sargsyan, Davit [JRDUS]" userId="3e31b559-84b2-4844-9a39-5ca6ce0fe171" providerId="ADAL" clId="{A620A60A-EF90-4DAF-81C4-FDC447485F42}" dt="2021-07-13T04:14:15.391" v="2352" actId="1076"/>
          <ac:picMkLst>
            <pc:docMk/>
            <pc:sldMk cId="410433994" sldId="303"/>
            <ac:picMk id="10" creationId="{1249A0BE-77B9-48E0-9BEF-E2FA2AF1351E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55.186" v="25" actId="47"/>
        <pc:sldMkLst>
          <pc:docMk/>
          <pc:sldMk cId="2361447356" sldId="304"/>
        </pc:sldMkLst>
      </pc:sldChg>
      <pc:sldChg chg="addSp delSp modSp mod ord">
        <pc:chgData name="Sargsyan, Davit [JRDUS]" userId="3e31b559-84b2-4844-9a39-5ca6ce0fe171" providerId="ADAL" clId="{A620A60A-EF90-4DAF-81C4-FDC447485F42}" dt="2021-07-13T04:11:32.328" v="2337"/>
        <pc:sldMkLst>
          <pc:docMk/>
          <pc:sldMk cId="2390811718" sldId="304"/>
        </pc:sldMkLst>
        <pc:spChg chg="mod">
          <ac:chgData name="Sargsyan, Davit [JRDUS]" userId="3e31b559-84b2-4844-9a39-5ca6ce0fe171" providerId="ADAL" clId="{A620A60A-EF90-4DAF-81C4-FDC447485F42}" dt="2021-07-13T03:53:44.105" v="2316" actId="14100"/>
          <ac:spMkLst>
            <pc:docMk/>
            <pc:sldMk cId="2390811718" sldId="304"/>
            <ac:spMk id="6" creationId="{4F9545E2-A551-49FB-8AC1-57F0EF5ADDE6}"/>
          </ac:spMkLst>
        </pc:spChg>
        <pc:spChg chg="add mod">
          <ac:chgData name="Sargsyan, Davit [JRDUS]" userId="3e31b559-84b2-4844-9a39-5ca6ce0fe171" providerId="ADAL" clId="{A620A60A-EF90-4DAF-81C4-FDC447485F42}" dt="2021-07-13T03:53:37.454" v="2315" actId="14100"/>
          <ac:spMkLst>
            <pc:docMk/>
            <pc:sldMk cId="2390811718" sldId="304"/>
            <ac:spMk id="8" creationId="{A619566F-A8B4-42D6-8342-7F156061952E}"/>
          </ac:spMkLst>
        </pc:spChg>
        <pc:spChg chg="add mod">
          <ac:chgData name="Sargsyan, Davit [JRDUS]" userId="3e31b559-84b2-4844-9a39-5ca6ce0fe171" providerId="ADAL" clId="{A620A60A-EF90-4DAF-81C4-FDC447485F42}" dt="2021-07-13T03:53:22.287" v="2314" actId="1076"/>
          <ac:spMkLst>
            <pc:docMk/>
            <pc:sldMk cId="2390811718" sldId="304"/>
            <ac:spMk id="9" creationId="{DBD16A64-BC58-4A1C-B365-C325D93E2652}"/>
          </ac:spMkLst>
        </pc:spChg>
        <pc:spChg chg="add del mod">
          <ac:chgData name="Sargsyan, Davit [JRDUS]" userId="3e31b559-84b2-4844-9a39-5ca6ce0fe171" providerId="ADAL" clId="{A620A60A-EF90-4DAF-81C4-FDC447485F42}" dt="2021-07-13T03:52:58.302" v="2309" actId="478"/>
          <ac:spMkLst>
            <pc:docMk/>
            <pc:sldMk cId="2390811718" sldId="304"/>
            <ac:spMk id="10" creationId="{F676A904-7A8E-439A-998F-9373D3AFF63F}"/>
          </ac:spMkLst>
        </pc:spChg>
        <pc:picChg chg="mod">
          <ac:chgData name="Sargsyan, Davit [JRDUS]" userId="3e31b559-84b2-4844-9a39-5ca6ce0fe171" providerId="ADAL" clId="{A620A60A-EF90-4DAF-81C4-FDC447485F42}" dt="2021-07-13T03:53:51.870" v="2319" actId="1076"/>
          <ac:picMkLst>
            <pc:docMk/>
            <pc:sldMk cId="2390811718" sldId="304"/>
            <ac:picMk id="5" creationId="{622FD79E-D5D1-4E9E-9F4E-D70E473E0506}"/>
          </ac:picMkLst>
        </pc:picChg>
        <pc:picChg chg="add mod">
          <ac:chgData name="Sargsyan, Davit [JRDUS]" userId="3e31b559-84b2-4844-9a39-5ca6ce0fe171" providerId="ADAL" clId="{A620A60A-EF90-4DAF-81C4-FDC447485F42}" dt="2021-07-13T03:53:13.486" v="2312" actId="1076"/>
          <ac:picMkLst>
            <pc:docMk/>
            <pc:sldMk cId="2390811718" sldId="304"/>
            <ac:picMk id="7" creationId="{C69A2E90-705D-4D33-B44E-E4979FD7113D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56.429" v="26" actId="47"/>
        <pc:sldMkLst>
          <pc:docMk/>
          <pc:sldMk cId="91292791" sldId="305"/>
        </pc:sldMkLst>
      </pc:sldChg>
      <pc:sldChg chg="add del">
        <pc:chgData name="Sargsyan, Davit [JRDUS]" userId="3e31b559-84b2-4844-9a39-5ca6ce0fe171" providerId="ADAL" clId="{A620A60A-EF90-4DAF-81C4-FDC447485F42}" dt="2021-07-13T03:42:33.408" v="2246" actId="47"/>
        <pc:sldMkLst>
          <pc:docMk/>
          <pc:sldMk cId="204293350" sldId="306"/>
        </pc:sldMkLst>
      </pc:sldChg>
      <pc:sldChg chg="add del">
        <pc:chgData name="Sargsyan, Davit [JRDUS]" userId="3e31b559-84b2-4844-9a39-5ca6ce0fe171" providerId="ADAL" clId="{A620A60A-EF90-4DAF-81C4-FDC447485F42}" dt="2021-07-13T03:42:30.579" v="2245" actId="47"/>
        <pc:sldMkLst>
          <pc:docMk/>
          <pc:sldMk cId="1832505016" sldId="307"/>
        </pc:sldMkLst>
      </pc:sldChg>
      <pc:sldChg chg="modSp mod">
        <pc:chgData name="Sargsyan, Davit [JRDUS]" userId="3e31b559-84b2-4844-9a39-5ca6ce0fe171" providerId="ADAL" clId="{A620A60A-EF90-4DAF-81C4-FDC447485F42}" dt="2021-07-13T04:18:52.241" v="2495" actId="1076"/>
        <pc:sldMkLst>
          <pc:docMk/>
          <pc:sldMk cId="2068815192" sldId="308"/>
        </pc:sldMkLst>
        <pc:spChg chg="mod">
          <ac:chgData name="Sargsyan, Davit [JRDUS]" userId="3e31b559-84b2-4844-9a39-5ca6ce0fe171" providerId="ADAL" clId="{A620A60A-EF90-4DAF-81C4-FDC447485F42}" dt="2021-07-13T04:18:52.241" v="2495" actId="1076"/>
          <ac:spMkLst>
            <pc:docMk/>
            <pc:sldMk cId="2068815192" sldId="308"/>
            <ac:spMk id="3" creationId="{04133C8F-FE3C-4EEA-8858-4327A5FB4207}"/>
          </ac:spMkLst>
        </pc:spChg>
      </pc:sldChg>
      <pc:sldChg chg="addSp modSp add mod">
        <pc:chgData name="Sargsyan, Davit [JRDUS]" userId="3e31b559-84b2-4844-9a39-5ca6ce0fe171" providerId="ADAL" clId="{A620A60A-EF90-4DAF-81C4-FDC447485F42}" dt="2021-07-13T04:08:33.879" v="2328" actId="20577"/>
        <pc:sldMkLst>
          <pc:docMk/>
          <pc:sldMk cId="3835603100" sldId="309"/>
        </pc:sldMkLst>
        <pc:spChg chg="mod">
          <ac:chgData name="Sargsyan, Davit [JRDUS]" userId="3e31b559-84b2-4844-9a39-5ca6ce0fe171" providerId="ADAL" clId="{A620A60A-EF90-4DAF-81C4-FDC447485F42}" dt="2021-07-13T04:08:33.879" v="2328" actId="20577"/>
          <ac:spMkLst>
            <pc:docMk/>
            <pc:sldMk cId="3835603100" sldId="309"/>
            <ac:spMk id="7" creationId="{12013069-D9B3-4A03-B0C3-93E9B11B1C1B}"/>
          </ac:spMkLst>
        </pc:spChg>
        <pc:spChg chg="add mod">
          <ac:chgData name="Sargsyan, Davit [JRDUS]" userId="3e31b559-84b2-4844-9a39-5ca6ce0fe171" providerId="ADAL" clId="{A620A60A-EF90-4DAF-81C4-FDC447485F42}" dt="2021-07-13T03:44:32.313" v="2256" actId="14100"/>
          <ac:spMkLst>
            <pc:docMk/>
            <pc:sldMk cId="3835603100" sldId="309"/>
            <ac:spMk id="9" creationId="{F59F7AC5-0D72-45B7-AF4A-7D8364E2F31E}"/>
          </ac:spMkLst>
        </pc:spChg>
        <pc:spChg chg="add mod">
          <ac:chgData name="Sargsyan, Davit [JRDUS]" userId="3e31b559-84b2-4844-9a39-5ca6ce0fe171" providerId="ADAL" clId="{A620A60A-EF90-4DAF-81C4-FDC447485F42}" dt="2021-07-13T03:44:41.785" v="2259" actId="1076"/>
          <ac:spMkLst>
            <pc:docMk/>
            <pc:sldMk cId="3835603100" sldId="309"/>
            <ac:spMk id="10" creationId="{C9BA7486-4F71-4D62-9C89-72A4F928109E}"/>
          </ac:spMkLst>
        </pc:spChg>
      </pc:sldChg>
      <pc:sldChg chg="addSp delSp modSp add mod">
        <pc:chgData name="Sargsyan, Davit [JRDUS]" userId="3e31b559-84b2-4844-9a39-5ca6ce0fe171" providerId="ADAL" clId="{A620A60A-EF90-4DAF-81C4-FDC447485F42}" dt="2021-07-13T04:32:16" v="2536" actId="1076"/>
        <pc:sldMkLst>
          <pc:docMk/>
          <pc:sldMk cId="627778675" sldId="310"/>
        </pc:sldMkLst>
        <pc:spChg chg="del">
          <ac:chgData name="Sargsyan, Davit [JRDUS]" userId="3e31b559-84b2-4844-9a39-5ca6ce0fe171" providerId="ADAL" clId="{A620A60A-EF90-4DAF-81C4-FDC447485F42}" dt="2021-07-13T04:32:10.370" v="2533" actId="478"/>
          <ac:spMkLst>
            <pc:docMk/>
            <pc:sldMk cId="627778675" sldId="310"/>
            <ac:spMk id="18" creationId="{F189D2CE-1C89-4D7F-840B-D9881E29238A}"/>
          </ac:spMkLst>
        </pc:spChg>
        <pc:picChg chg="del">
          <ac:chgData name="Sargsyan, Davit [JRDUS]" userId="3e31b559-84b2-4844-9a39-5ca6ce0fe171" providerId="ADAL" clId="{A620A60A-EF90-4DAF-81C4-FDC447485F42}" dt="2021-07-13T04:31:51.177" v="2528" actId="478"/>
          <ac:picMkLst>
            <pc:docMk/>
            <pc:sldMk cId="627778675" sldId="310"/>
            <ac:picMk id="4" creationId="{C6998429-8761-478F-80E9-6B1976C649E5}"/>
          </ac:picMkLst>
        </pc:picChg>
        <pc:picChg chg="add mod">
          <ac:chgData name="Sargsyan, Davit [JRDUS]" userId="3e31b559-84b2-4844-9a39-5ca6ce0fe171" providerId="ADAL" clId="{A620A60A-EF90-4DAF-81C4-FDC447485F42}" dt="2021-07-13T04:32:16" v="2536" actId="1076"/>
          <ac:picMkLst>
            <pc:docMk/>
            <pc:sldMk cId="627778675" sldId="310"/>
            <ac:picMk id="5" creationId="{6E1B1200-9301-40BB-AA44-DFF8EA8EDDAC}"/>
          </ac:picMkLst>
        </pc:picChg>
        <pc:picChg chg="del">
          <ac:chgData name="Sargsyan, Davit [JRDUS]" userId="3e31b559-84b2-4844-9a39-5ca6ce0fe171" providerId="ADAL" clId="{A620A60A-EF90-4DAF-81C4-FDC447485F42}" dt="2021-07-13T04:32:05.892" v="2531" actId="478"/>
          <ac:picMkLst>
            <pc:docMk/>
            <pc:sldMk cId="627778675" sldId="310"/>
            <ac:picMk id="6" creationId="{1E51ED46-2C99-4500-8FF5-16308D45FC44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04:36:06.394" v="2574" actId="1076"/>
        <pc:sldMkLst>
          <pc:docMk/>
          <pc:sldMk cId="2594966072" sldId="311"/>
        </pc:sldMkLst>
        <pc:spChg chg="mod">
          <ac:chgData name="Sargsyan, Davit [JRDUS]" userId="3e31b559-84b2-4844-9a39-5ca6ce0fe171" providerId="ADAL" clId="{A620A60A-EF90-4DAF-81C4-FDC447485F42}" dt="2021-07-13T04:35:12.874" v="2565" actId="20577"/>
          <ac:spMkLst>
            <pc:docMk/>
            <pc:sldMk cId="2594966072" sldId="311"/>
            <ac:spMk id="2" creationId="{023ABC7F-C60E-43E3-B453-0FED96C42985}"/>
          </ac:spMkLst>
        </pc:spChg>
        <pc:picChg chg="add mod">
          <ac:chgData name="Sargsyan, Davit [JRDUS]" userId="3e31b559-84b2-4844-9a39-5ca6ce0fe171" providerId="ADAL" clId="{A620A60A-EF90-4DAF-81C4-FDC447485F42}" dt="2021-07-13T04:36:06.394" v="2574" actId="1076"/>
          <ac:picMkLst>
            <pc:docMk/>
            <pc:sldMk cId="2594966072" sldId="311"/>
            <ac:picMk id="4" creationId="{769FA31B-4B1E-4632-9696-49F717CFFC89}"/>
          </ac:picMkLst>
        </pc:picChg>
        <pc:picChg chg="del">
          <ac:chgData name="Sargsyan, Davit [JRDUS]" userId="3e31b559-84b2-4844-9a39-5ca6ce0fe171" providerId="ADAL" clId="{A620A60A-EF90-4DAF-81C4-FDC447485F42}" dt="2021-07-13T04:35:35.386" v="2566" actId="478"/>
          <ac:picMkLst>
            <pc:docMk/>
            <pc:sldMk cId="2594966072" sldId="311"/>
            <ac:picMk id="5" creationId="{6E1B1200-9301-40BB-AA44-DFF8EA8EDDAC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04:37:04.995" v="2580" actId="1076"/>
        <pc:sldMkLst>
          <pc:docMk/>
          <pc:sldMk cId="1622689342" sldId="312"/>
        </pc:sldMkLst>
        <pc:picChg chg="del mod">
          <ac:chgData name="Sargsyan, Davit [JRDUS]" userId="3e31b559-84b2-4844-9a39-5ca6ce0fe171" providerId="ADAL" clId="{A620A60A-EF90-4DAF-81C4-FDC447485F42}" dt="2021-07-13T04:36:10.212" v="2575" actId="478"/>
          <ac:picMkLst>
            <pc:docMk/>
            <pc:sldMk cId="1622689342" sldId="312"/>
            <ac:picMk id="4" creationId="{769FA31B-4B1E-4632-9696-49F717CFFC89}"/>
          </ac:picMkLst>
        </pc:picChg>
        <pc:picChg chg="add mod">
          <ac:chgData name="Sargsyan, Davit [JRDUS]" userId="3e31b559-84b2-4844-9a39-5ca6ce0fe171" providerId="ADAL" clId="{A620A60A-EF90-4DAF-81C4-FDC447485F42}" dt="2021-07-13T04:37:04.995" v="2580" actId="1076"/>
          <ac:picMkLst>
            <pc:docMk/>
            <pc:sldMk cId="1622689342" sldId="312"/>
            <ac:picMk id="5" creationId="{DC88E667-1A1B-4A83-BCF0-33AE53E962CD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04:42:28.678" v="2819" actId="14100"/>
        <pc:sldMkLst>
          <pc:docMk/>
          <pc:sldMk cId="3995429682" sldId="313"/>
        </pc:sldMkLst>
        <pc:spChg chg="mod">
          <ac:chgData name="Sargsyan, Davit [JRDUS]" userId="3e31b559-84b2-4844-9a39-5ca6ce0fe171" providerId="ADAL" clId="{A620A60A-EF90-4DAF-81C4-FDC447485F42}" dt="2021-07-13T04:42:28.678" v="2819" actId="14100"/>
          <ac:spMkLst>
            <pc:docMk/>
            <pc:sldMk cId="3995429682" sldId="313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A620A60A-EF90-4DAF-81C4-FDC447485F42}" dt="2021-07-13T04:41:59.813" v="2818" actId="27636"/>
          <ac:spMkLst>
            <pc:docMk/>
            <pc:sldMk cId="3995429682" sldId="313"/>
            <ac:spMk id="9" creationId="{C040F1D2-A88B-4569-878E-B385B081A9A1}"/>
          </ac:spMkLst>
        </pc:spChg>
        <pc:picChg chg="add mod ord">
          <ac:chgData name="Sargsyan, Davit [JRDUS]" userId="3e31b559-84b2-4844-9a39-5ca6ce0fe171" providerId="ADAL" clId="{A620A60A-EF90-4DAF-81C4-FDC447485F42}" dt="2021-07-13T04:39:07.539" v="2610" actId="1076"/>
          <ac:picMkLst>
            <pc:docMk/>
            <pc:sldMk cId="3995429682" sldId="313"/>
            <ac:picMk id="4" creationId="{15C3DD04-1B62-4147-B09C-536B1084B0CF}"/>
          </ac:picMkLst>
        </pc:picChg>
        <pc:picChg chg="del">
          <ac:chgData name="Sargsyan, Davit [JRDUS]" userId="3e31b559-84b2-4844-9a39-5ca6ce0fe171" providerId="ADAL" clId="{A620A60A-EF90-4DAF-81C4-FDC447485F42}" dt="2021-07-13T04:38:44.295" v="2602" actId="478"/>
          <ac:picMkLst>
            <pc:docMk/>
            <pc:sldMk cId="3995429682" sldId="313"/>
            <ac:picMk id="5" creationId="{DC88E667-1A1B-4A83-BCF0-33AE53E962CD}"/>
          </ac:picMkLst>
        </pc:picChg>
      </pc:sldChg>
      <pc:sldChg chg="delSp modSp add mod">
        <pc:chgData name="Sargsyan, Davit [JRDUS]" userId="3e31b559-84b2-4844-9a39-5ca6ce0fe171" providerId="ADAL" clId="{A620A60A-EF90-4DAF-81C4-FDC447485F42}" dt="2021-07-13T04:46:04.767" v="3148" actId="1076"/>
        <pc:sldMkLst>
          <pc:docMk/>
          <pc:sldMk cId="739025302" sldId="314"/>
        </pc:sldMkLst>
        <pc:spChg chg="mod">
          <ac:chgData name="Sargsyan, Davit [JRDUS]" userId="3e31b559-84b2-4844-9a39-5ca6ce0fe171" providerId="ADAL" clId="{A620A60A-EF90-4DAF-81C4-FDC447485F42}" dt="2021-07-13T04:45:45.111" v="3141" actId="20577"/>
          <ac:spMkLst>
            <pc:docMk/>
            <pc:sldMk cId="739025302" sldId="314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A620A60A-EF90-4DAF-81C4-FDC447485F42}" dt="2021-07-13T04:46:04.767" v="3148" actId="1076"/>
          <ac:spMkLst>
            <pc:docMk/>
            <pc:sldMk cId="739025302" sldId="314"/>
            <ac:spMk id="9" creationId="{C040F1D2-A88B-4569-878E-B385B081A9A1}"/>
          </ac:spMkLst>
        </pc:spChg>
        <pc:picChg chg="del">
          <ac:chgData name="Sargsyan, Davit [JRDUS]" userId="3e31b559-84b2-4844-9a39-5ca6ce0fe171" providerId="ADAL" clId="{A620A60A-EF90-4DAF-81C4-FDC447485F42}" dt="2021-07-13T04:42:42.117" v="2821" actId="478"/>
          <ac:picMkLst>
            <pc:docMk/>
            <pc:sldMk cId="739025302" sldId="314"/>
            <ac:picMk id="4" creationId="{15C3DD04-1B62-4147-B09C-536B1084B0CF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21:06:19.201" v="3164" actId="1076"/>
        <pc:sldMkLst>
          <pc:docMk/>
          <pc:sldMk cId="291739436" sldId="315"/>
        </pc:sldMkLst>
        <pc:spChg chg="del">
          <ac:chgData name="Sargsyan, Davit [JRDUS]" userId="3e31b559-84b2-4844-9a39-5ca6ce0fe171" providerId="ADAL" clId="{A620A60A-EF90-4DAF-81C4-FDC447485F42}" dt="2021-07-13T21:05:30.815" v="3154" actId="478"/>
          <ac:spMkLst>
            <pc:docMk/>
            <pc:sldMk cId="291739436" sldId="315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A620A60A-EF90-4DAF-81C4-FDC447485F42}" dt="2021-07-13T21:05:33.109" v="3155" actId="478"/>
          <ac:spMkLst>
            <pc:docMk/>
            <pc:sldMk cId="291739436" sldId="315"/>
            <ac:spMk id="6" creationId="{49CE251C-E7B0-4314-AD05-43D43DFE1BE8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1" creationId="{FBC48D59-5508-4E90-AEAF-960015C2A3C0}"/>
          </ac:spMkLst>
        </pc:spChg>
        <pc:spChg chg="del">
          <ac:chgData name="Sargsyan, Davit [JRDUS]" userId="3e31b559-84b2-4844-9a39-5ca6ce0fe171" providerId="ADAL" clId="{A620A60A-EF90-4DAF-81C4-FDC447485F42}" dt="2021-07-13T21:05:28.879" v="3153" actId="478"/>
          <ac:spMkLst>
            <pc:docMk/>
            <pc:sldMk cId="291739436" sldId="315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3" creationId="{9C34930D-F832-4F50-814E-FE7E69A7A1C3}"/>
          </ac:spMkLst>
        </pc:spChg>
        <pc:spChg chg="del">
          <ac:chgData name="Sargsyan, Davit [JRDUS]" userId="3e31b559-84b2-4844-9a39-5ca6ce0fe171" providerId="ADAL" clId="{A620A60A-EF90-4DAF-81C4-FDC447485F42}" dt="2021-07-13T21:05:26.407" v="3152" actId="478"/>
          <ac:spMkLst>
            <pc:docMk/>
            <pc:sldMk cId="291739436" sldId="315"/>
            <ac:spMk id="14" creationId="{B78B0216-2F9A-4AE6-88D1-2A2A33B74D49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5" creationId="{3D28996C-F769-433D-B40F-77478DF85655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6" creationId="{D1DE852A-4F80-46D5-B8E5-33FBC2208A3D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7" creationId="{1448315B-EE23-465B-9934-2EBEA104FD1E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8" creationId="{6EB1D5EE-6399-43A6-B594-7509CEEC779B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9" creationId="{084C4186-F63F-4140-B196-C36B48BAD8CF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3" creationId="{93995C85-CF98-42B8-8993-C89CC37BFC68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4" creationId="{A37F10D4-E45C-4383-9B2C-7532FA0BB72A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5" creationId="{41C8DA6F-CF3A-4C01-8FA2-75DC6F0868C2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6" creationId="{CC809E4D-4A92-40A6-9B3B-5BD932CEDCA6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30" creationId="{A70C2359-FC63-4007-812D-6973714205AB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31" creationId="{B3944288-4DE6-4FAE-BDBD-6892C5F2A9C7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33" creationId="{B84440D4-6DA9-4482-826A-F2E1A024CA42}"/>
          </ac:spMkLst>
        </pc:spChg>
        <pc:picChg chg="del">
          <ac:chgData name="Sargsyan, Davit [JRDUS]" userId="3e31b559-84b2-4844-9a39-5ca6ce0fe171" providerId="ADAL" clId="{A620A60A-EF90-4DAF-81C4-FDC447485F42}" dt="2021-07-13T21:05:24.363" v="3151" actId="478"/>
          <ac:picMkLst>
            <pc:docMk/>
            <pc:sldMk cId="291739436" sldId="315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A620A60A-EF90-4DAF-81C4-FDC447485F42}" dt="2021-07-13T21:05:23.522" v="3150" actId="478"/>
          <ac:picMkLst>
            <pc:docMk/>
            <pc:sldMk cId="291739436" sldId="315"/>
            <ac:picMk id="5" creationId="{9AB22575-1EFB-46BA-961A-D85B4C881652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0" creationId="{C6D5737D-B1D4-45E5-8B68-89F43BC7E2B6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1" creationId="{B3F25C11-49AA-4434-93C8-CFD75B937F78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2" creationId="{8AA665F3-8117-4F15-B63D-26903C39924E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7" creationId="{5E4EC474-E4DF-4734-B6A0-8E871627965E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8" creationId="{0899B749-9BFF-43AF-9D00-4087F2B5070F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9" creationId="{0882CA79-1E59-4147-BC9C-4BB98028E586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32" creationId="{FCF25157-EBA7-4250-B70A-C6BE09F2BE53}"/>
          </ac:picMkLst>
        </pc:picChg>
      </pc:sldChg>
      <pc:sldChg chg="addSp modSp add mod">
        <pc:chgData name="Sargsyan, Davit [JRDUS]" userId="3e31b559-84b2-4844-9a39-5ca6ce0fe171" providerId="ADAL" clId="{A620A60A-EF90-4DAF-81C4-FDC447485F42}" dt="2021-07-13T21:06:41.479" v="3166" actId="1076"/>
        <pc:sldMkLst>
          <pc:docMk/>
          <pc:sldMk cId="3746366915" sldId="316"/>
        </pc:sldMkLst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4" creationId="{4A43711D-3F5C-4D84-A41A-CDB396EDBE4B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5" creationId="{FB799423-7E25-46B7-B3BC-CD1F7E58F1BB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6" creationId="{68825744-47EA-433F-A6EA-B94F87269C8B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9" creationId="{827FFF9B-5F62-4B73-88CA-C90DFE40AA64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0" creationId="{8668A186-AB8B-4556-944F-35DA52187DF2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1" creationId="{DB807E37-FB7A-48B2-A485-A26D78F12ABF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2" creationId="{3E6EE8D6-DF55-4552-800A-2FDD6A51B54F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3" creationId="{C3423B59-8B2E-453C-B617-5F39CD6ED8DE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4" creationId="{BF7A0AB2-03AA-4A55-8FD1-9E9F5E1B890A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5" creationId="{4DC27376-E603-4127-8947-02FB11F198C1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6" creationId="{7EAFCC5F-2DB2-4E2B-AF49-98347E93ED8C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7" creationId="{01374619-8BED-4324-8416-FC987D7FE0EC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8" creationId="{860D578A-43F7-43C6-B8AD-FFF5B276E6FC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20" creationId="{09B15C21-FB23-43B0-B66B-A8BE2680BAD2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23" creationId="{5EE423ED-9BC5-40FC-8001-7EC81403EB8C}"/>
          </ac:spMkLst>
        </pc:spChg>
        <pc:picChg chg="add mod">
          <ac:chgData name="Sargsyan, Davit [JRDUS]" userId="3e31b559-84b2-4844-9a39-5ca6ce0fe171" providerId="ADAL" clId="{A620A60A-EF90-4DAF-81C4-FDC447485F42}" dt="2021-07-13T21:06:41.479" v="3166" actId="1076"/>
          <ac:picMkLst>
            <pc:docMk/>
            <pc:sldMk cId="3746366915" sldId="316"/>
            <ac:picMk id="19" creationId="{B8FD3963-D625-4EE9-A342-03FD6978F78F}"/>
          </ac:picMkLst>
        </pc:picChg>
        <pc:picChg chg="add mod">
          <ac:chgData name="Sargsyan, Davit [JRDUS]" userId="3e31b559-84b2-4844-9a39-5ca6ce0fe171" providerId="ADAL" clId="{A620A60A-EF90-4DAF-81C4-FDC447485F42}" dt="2021-07-13T21:06:41.479" v="3166" actId="1076"/>
          <ac:picMkLst>
            <pc:docMk/>
            <pc:sldMk cId="3746366915" sldId="316"/>
            <ac:picMk id="21" creationId="{B3C07D32-487C-47EB-BDE8-E5BD984EDB23}"/>
          </ac:picMkLst>
        </pc:picChg>
        <pc:picChg chg="add mod">
          <ac:chgData name="Sargsyan, Davit [JRDUS]" userId="3e31b559-84b2-4844-9a39-5ca6ce0fe171" providerId="ADAL" clId="{A620A60A-EF90-4DAF-81C4-FDC447485F42}" dt="2021-07-13T21:06:41.479" v="3166" actId="1076"/>
          <ac:picMkLst>
            <pc:docMk/>
            <pc:sldMk cId="3746366915" sldId="316"/>
            <ac:picMk id="22" creationId="{015ACF24-ADAF-474C-8131-061433358994}"/>
          </ac:picMkLst>
        </pc:picChg>
      </pc:sldChg>
      <pc:sldChg chg="addSp modSp add mod">
        <pc:chgData name="Sargsyan, Davit [JRDUS]" userId="3e31b559-84b2-4844-9a39-5ca6ce0fe171" providerId="ADAL" clId="{A620A60A-EF90-4DAF-81C4-FDC447485F42}" dt="2021-07-13T21:06:54.885" v="3168" actId="1076"/>
        <pc:sldMkLst>
          <pc:docMk/>
          <pc:sldMk cId="2748577138" sldId="317"/>
        </pc:sldMkLst>
        <pc:spChg chg="add mod">
          <ac:chgData name="Sargsyan, Davit [JRDUS]" userId="3e31b559-84b2-4844-9a39-5ca6ce0fe171" providerId="ADAL" clId="{A620A60A-EF90-4DAF-81C4-FDC447485F42}" dt="2021-07-13T21:06:54.885" v="3168" actId="1076"/>
          <ac:spMkLst>
            <pc:docMk/>
            <pc:sldMk cId="2748577138" sldId="317"/>
            <ac:spMk id="5" creationId="{8F7DBF4C-09A1-4C5A-8AED-72D6A6F64863}"/>
          </ac:spMkLst>
        </pc:spChg>
        <pc:spChg chg="add mod">
          <ac:chgData name="Sargsyan, Davit [JRDUS]" userId="3e31b559-84b2-4844-9a39-5ca6ce0fe171" providerId="ADAL" clId="{A620A60A-EF90-4DAF-81C4-FDC447485F42}" dt="2021-07-13T21:06:54.885" v="3168" actId="1076"/>
          <ac:spMkLst>
            <pc:docMk/>
            <pc:sldMk cId="2748577138" sldId="317"/>
            <ac:spMk id="9" creationId="{E26903F9-2D7B-49B9-BADC-77DEC101E9AD}"/>
          </ac:spMkLst>
        </pc:spChg>
        <pc:picChg chg="add mod">
          <ac:chgData name="Sargsyan, Davit [JRDUS]" userId="3e31b559-84b2-4844-9a39-5ca6ce0fe171" providerId="ADAL" clId="{A620A60A-EF90-4DAF-81C4-FDC447485F42}" dt="2021-07-13T21:06:54.885" v="3168" actId="1076"/>
          <ac:picMkLst>
            <pc:docMk/>
            <pc:sldMk cId="2748577138" sldId="317"/>
            <ac:picMk id="4" creationId="{429186E8-DA28-4701-A6C7-31C320524B81}"/>
          </ac:picMkLst>
        </pc:picChg>
        <pc:picChg chg="add mod">
          <ac:chgData name="Sargsyan, Davit [JRDUS]" userId="3e31b559-84b2-4844-9a39-5ca6ce0fe171" providerId="ADAL" clId="{A620A60A-EF90-4DAF-81C4-FDC447485F42}" dt="2021-07-13T21:06:54.885" v="3168" actId="1076"/>
          <ac:picMkLst>
            <pc:docMk/>
            <pc:sldMk cId="2748577138" sldId="317"/>
            <ac:picMk id="6" creationId="{EE8C4B82-740A-436A-8E04-CA58829AEDC8}"/>
          </ac:picMkLst>
        </pc:picChg>
      </pc:sldChg>
      <pc:sldChg chg="addSp modSp add">
        <pc:chgData name="Sargsyan, Davit [JRDUS]" userId="3e31b559-84b2-4844-9a39-5ca6ce0fe171" providerId="ADAL" clId="{A620A60A-EF90-4DAF-81C4-FDC447485F42}" dt="2021-07-13T21:07:14.649" v="3170" actId="1076"/>
        <pc:sldMkLst>
          <pc:docMk/>
          <pc:sldMk cId="748772060" sldId="318"/>
        </pc:sldMkLst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4" creationId="{25DB36D1-1779-4E4B-883E-270907929F62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5" creationId="{14601254-288F-4B43-9663-88725BDF8D30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6" creationId="{F0658728-7608-4763-925F-6D30FC718B8C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9" creationId="{58D587E2-2579-48A1-88F7-9641F41A2E39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10" creationId="{205E5BCF-1F08-4409-A9F1-96194D60A290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11" creationId="{66A43DEB-A748-4C90-8111-10AAC21A3310}"/>
          </ac:spMkLst>
        </pc:spChg>
      </pc:sldChg>
      <pc:sldChg chg="addSp modSp add mod">
        <pc:chgData name="Sargsyan, Davit [JRDUS]" userId="3e31b559-84b2-4844-9a39-5ca6ce0fe171" providerId="ADAL" clId="{A620A60A-EF90-4DAF-81C4-FDC447485F42}" dt="2021-07-13T21:07:51.781" v="3174" actId="1076"/>
        <pc:sldMkLst>
          <pc:docMk/>
          <pc:sldMk cId="2549127078" sldId="319"/>
        </pc:sldMkLst>
        <pc:spChg chg="add mod">
          <ac:chgData name="Sargsyan, Davit [JRDUS]" userId="3e31b559-84b2-4844-9a39-5ca6ce0fe171" providerId="ADAL" clId="{A620A60A-EF90-4DAF-81C4-FDC447485F42}" dt="2021-07-13T21:07:51.781" v="3174" actId="1076"/>
          <ac:spMkLst>
            <pc:docMk/>
            <pc:sldMk cId="2549127078" sldId="319"/>
            <ac:spMk id="4" creationId="{C045DED9-543A-4CA8-96C7-F535CC9A74DE}"/>
          </ac:spMkLst>
        </pc:spChg>
        <pc:spChg chg="add mod">
          <ac:chgData name="Sargsyan, Davit [JRDUS]" userId="3e31b559-84b2-4844-9a39-5ca6ce0fe171" providerId="ADAL" clId="{A620A60A-EF90-4DAF-81C4-FDC447485F42}" dt="2021-07-13T21:07:44.877" v="3172" actId="1076"/>
          <ac:spMkLst>
            <pc:docMk/>
            <pc:sldMk cId="2549127078" sldId="319"/>
            <ac:spMk id="5" creationId="{FA5C30F0-8132-452A-A862-8922E6821C10}"/>
          </ac:spMkLst>
        </pc:spChg>
        <pc:spChg chg="add mod">
          <ac:chgData name="Sargsyan, Davit [JRDUS]" userId="3e31b559-84b2-4844-9a39-5ca6ce0fe171" providerId="ADAL" clId="{A620A60A-EF90-4DAF-81C4-FDC447485F42}" dt="2021-07-13T21:07:49.376" v="3173" actId="1076"/>
          <ac:spMkLst>
            <pc:docMk/>
            <pc:sldMk cId="2549127078" sldId="319"/>
            <ac:spMk id="6" creationId="{B3F77B80-2C59-4F90-97FE-A02C988673FE}"/>
          </ac:spMkLst>
        </pc:spChg>
        <pc:spChg chg="add mod">
          <ac:chgData name="Sargsyan, Davit [JRDUS]" userId="3e31b559-84b2-4844-9a39-5ca6ce0fe171" providerId="ADAL" clId="{A620A60A-EF90-4DAF-81C4-FDC447485F42}" dt="2021-07-13T21:07:44.877" v="3172" actId="1076"/>
          <ac:spMkLst>
            <pc:docMk/>
            <pc:sldMk cId="2549127078" sldId="319"/>
            <ac:spMk id="9" creationId="{0EBF8C28-097D-4C57-80E1-AE5441F986F7}"/>
          </ac:spMkLst>
        </pc:spChg>
      </pc:sldChg>
      <pc:sldChg chg="del">
        <pc:chgData name="Sargsyan, Davit [JRDUS]" userId="3e31b559-84b2-4844-9a39-5ca6ce0fe171" providerId="ADAL" clId="{A620A60A-EF90-4DAF-81C4-FDC447485F42}" dt="2021-07-12T00:03:04.582" v="45" actId="47"/>
        <pc:sldMkLst>
          <pc:docMk/>
          <pc:sldMk cId="0" sldId="320"/>
        </pc:sldMkLst>
      </pc:sldChg>
      <pc:sldChg chg="addSp modSp new mod">
        <pc:chgData name="Sargsyan, Davit [JRDUS]" userId="3e31b559-84b2-4844-9a39-5ca6ce0fe171" providerId="ADAL" clId="{A620A60A-EF90-4DAF-81C4-FDC447485F42}" dt="2021-07-13T21:08:42.366" v="3183" actId="1076"/>
        <pc:sldMkLst>
          <pc:docMk/>
          <pc:sldMk cId="860491536" sldId="320"/>
        </pc:sldMkLst>
        <pc:spChg chg="add mod">
          <ac:chgData name="Sargsyan, Davit [JRDUS]" userId="3e31b559-84b2-4844-9a39-5ca6ce0fe171" providerId="ADAL" clId="{A620A60A-EF90-4DAF-81C4-FDC447485F42}" dt="2021-07-13T21:08:14.038" v="3176" actId="1076"/>
          <ac:spMkLst>
            <pc:docMk/>
            <pc:sldMk cId="860491536" sldId="320"/>
            <ac:spMk id="3" creationId="{F937B5E6-DC25-4292-B1BE-F666DB69AA4C}"/>
          </ac:spMkLst>
        </pc:spChg>
        <pc:spChg chg="add mod">
          <ac:chgData name="Sargsyan, Davit [JRDUS]" userId="3e31b559-84b2-4844-9a39-5ca6ce0fe171" providerId="ADAL" clId="{A620A60A-EF90-4DAF-81C4-FDC447485F42}" dt="2021-07-13T21:08:42.366" v="3183" actId="1076"/>
          <ac:spMkLst>
            <pc:docMk/>
            <pc:sldMk cId="860491536" sldId="320"/>
            <ac:spMk id="4" creationId="{EB674A2A-FAEC-403F-A97F-699B17237AB8}"/>
          </ac:spMkLst>
        </pc:spChg>
        <pc:spChg chg="add mod">
          <ac:chgData name="Sargsyan, Davit [JRDUS]" userId="3e31b559-84b2-4844-9a39-5ca6ce0fe171" providerId="ADAL" clId="{A620A60A-EF90-4DAF-81C4-FDC447485F42}" dt="2021-07-13T21:08:33.813" v="3182" actId="1076"/>
          <ac:spMkLst>
            <pc:docMk/>
            <pc:sldMk cId="860491536" sldId="320"/>
            <ac:spMk id="5" creationId="{5CF7F5C6-C1A5-4300-B8EC-EC1E7D1880D4}"/>
          </ac:spMkLst>
        </pc:spChg>
        <pc:picChg chg="add mod">
          <ac:chgData name="Sargsyan, Davit [JRDUS]" userId="3e31b559-84b2-4844-9a39-5ca6ce0fe171" providerId="ADAL" clId="{A620A60A-EF90-4DAF-81C4-FDC447485F42}" dt="2021-07-13T21:08:20.322" v="3178" actId="14100"/>
          <ac:picMkLst>
            <pc:docMk/>
            <pc:sldMk cId="860491536" sldId="320"/>
            <ac:picMk id="6" creationId="{FFFF7C95-CC9D-4BCE-94F3-302CE42F8FE2}"/>
          </ac:picMkLst>
        </pc:picChg>
      </pc:sldChg>
      <pc:sldChg chg="addSp modSp new mod">
        <pc:chgData name="Sargsyan, Davit [JRDUS]" userId="3e31b559-84b2-4844-9a39-5ca6ce0fe171" providerId="ADAL" clId="{A620A60A-EF90-4DAF-81C4-FDC447485F42}" dt="2021-07-13T21:08:57.995" v="3185" actId="1076"/>
        <pc:sldMkLst>
          <pc:docMk/>
          <pc:sldMk cId="1385613001" sldId="321"/>
        </pc:sldMkLst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3" creationId="{68FB8CE3-F94C-404F-9BA6-50D888287E5D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5" creationId="{7A6BBC2F-C5BA-4448-97B1-04EC2213966D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6" creationId="{0E2F6B91-0AD3-4933-BC7D-34DF4A9B2498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7" creationId="{0E94D43E-8D78-46B9-9AA7-041A7C71267B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9" creationId="{7EDB1831-EB89-4F19-BDA4-1C6AAA0CB9C0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10" creationId="{F7512AB3-849A-4A9E-AD51-507CAA60B79E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11" creationId="{77BA6682-8CEF-4070-A03A-D797D4444E82}"/>
          </ac:spMkLst>
        </pc:spChg>
        <pc:picChg chg="add mod">
          <ac:chgData name="Sargsyan, Davit [JRDUS]" userId="3e31b559-84b2-4844-9a39-5ca6ce0fe171" providerId="ADAL" clId="{A620A60A-EF90-4DAF-81C4-FDC447485F42}" dt="2021-07-13T21:08:57.995" v="3185" actId="1076"/>
          <ac:picMkLst>
            <pc:docMk/>
            <pc:sldMk cId="1385613001" sldId="321"/>
            <ac:picMk id="4" creationId="{E1275180-2DE6-44A6-B61C-486C899DB8FC}"/>
          </ac:picMkLst>
        </pc:picChg>
        <pc:picChg chg="add mod">
          <ac:chgData name="Sargsyan, Davit [JRDUS]" userId="3e31b559-84b2-4844-9a39-5ca6ce0fe171" providerId="ADAL" clId="{A620A60A-EF90-4DAF-81C4-FDC447485F42}" dt="2021-07-13T21:08:57.995" v="3185" actId="1076"/>
          <ac:picMkLst>
            <pc:docMk/>
            <pc:sldMk cId="1385613001" sldId="321"/>
            <ac:picMk id="8" creationId="{BCB5C0C8-4D9F-4BFF-85D9-D345BC950040}"/>
          </ac:picMkLst>
        </pc:picChg>
      </pc:sldChg>
      <pc:sldChg chg="addSp modSp new mod">
        <pc:chgData name="Sargsyan, Davit [JRDUS]" userId="3e31b559-84b2-4844-9a39-5ca6ce0fe171" providerId="ADAL" clId="{A620A60A-EF90-4DAF-81C4-FDC447485F42}" dt="2021-07-13T21:09:20.255" v="3187" actId="1076"/>
        <pc:sldMkLst>
          <pc:docMk/>
          <pc:sldMk cId="3284495139" sldId="322"/>
        </pc:sldMkLst>
        <pc:spChg chg="add mod">
          <ac:chgData name="Sargsyan, Davit [JRDUS]" userId="3e31b559-84b2-4844-9a39-5ca6ce0fe171" providerId="ADAL" clId="{A620A60A-EF90-4DAF-81C4-FDC447485F42}" dt="2021-07-13T21:09:20.255" v="3187" actId="1076"/>
          <ac:spMkLst>
            <pc:docMk/>
            <pc:sldMk cId="3284495139" sldId="322"/>
            <ac:spMk id="3" creationId="{0E35AA46-A643-47A9-A8D5-606470FE5EB2}"/>
          </ac:spMkLst>
        </pc:spChg>
        <pc:spChg chg="add mod">
          <ac:chgData name="Sargsyan, Davit [JRDUS]" userId="3e31b559-84b2-4844-9a39-5ca6ce0fe171" providerId="ADAL" clId="{A620A60A-EF90-4DAF-81C4-FDC447485F42}" dt="2021-07-13T21:09:20.255" v="3187" actId="1076"/>
          <ac:spMkLst>
            <pc:docMk/>
            <pc:sldMk cId="3284495139" sldId="322"/>
            <ac:spMk id="5" creationId="{54C10D5E-711D-45A0-AA89-E5DACE158D1F}"/>
          </ac:spMkLst>
        </pc:spChg>
        <pc:spChg chg="add mod">
          <ac:chgData name="Sargsyan, Davit [JRDUS]" userId="3e31b559-84b2-4844-9a39-5ca6ce0fe171" providerId="ADAL" clId="{A620A60A-EF90-4DAF-81C4-FDC447485F42}" dt="2021-07-13T21:09:20.255" v="3187" actId="1076"/>
          <ac:spMkLst>
            <pc:docMk/>
            <pc:sldMk cId="3284495139" sldId="322"/>
            <ac:spMk id="6" creationId="{034A244D-EE44-4E81-BD86-2C8F60376792}"/>
          </ac:spMkLst>
        </pc:spChg>
        <pc:picChg chg="add mod">
          <ac:chgData name="Sargsyan, Davit [JRDUS]" userId="3e31b559-84b2-4844-9a39-5ca6ce0fe171" providerId="ADAL" clId="{A620A60A-EF90-4DAF-81C4-FDC447485F42}" dt="2021-07-13T21:09:20.255" v="3187" actId="1076"/>
          <ac:picMkLst>
            <pc:docMk/>
            <pc:sldMk cId="3284495139" sldId="322"/>
            <ac:picMk id="4" creationId="{A38D5CDE-B81A-43C9-9820-4F30C8801881}"/>
          </ac:picMkLst>
        </pc:picChg>
      </pc:sldChg>
      <pc:sldChg chg="del">
        <pc:chgData name="Sargsyan, Davit [JRDUS]" userId="3e31b559-84b2-4844-9a39-5ca6ce0fe171" providerId="ADAL" clId="{A620A60A-EF90-4DAF-81C4-FDC447485F42}" dt="2021-07-12T00:03:00.096" v="41" actId="47"/>
        <pc:sldMkLst>
          <pc:docMk/>
          <pc:sldMk cId="0" sldId="325"/>
        </pc:sldMkLst>
      </pc:sldChg>
      <pc:sldChg chg="del">
        <pc:chgData name="Sargsyan, Davit [JRDUS]" userId="3e31b559-84b2-4844-9a39-5ca6ce0fe171" providerId="ADAL" clId="{A620A60A-EF90-4DAF-81C4-FDC447485F42}" dt="2021-07-12T00:03:05.347" v="46" actId="47"/>
        <pc:sldMkLst>
          <pc:docMk/>
          <pc:sldMk cId="0" sldId="331"/>
        </pc:sldMkLst>
      </pc:sldChg>
      <pc:sldChg chg="del">
        <pc:chgData name="Sargsyan, Davit [JRDUS]" userId="3e31b559-84b2-4844-9a39-5ca6ce0fe171" providerId="ADAL" clId="{A620A60A-EF90-4DAF-81C4-FDC447485F42}" dt="2021-07-12T00:03:01.456" v="43" actId="47"/>
        <pc:sldMkLst>
          <pc:docMk/>
          <pc:sldMk cId="0" sldId="338"/>
        </pc:sldMkLst>
      </pc:sldChg>
      <pc:sldChg chg="del">
        <pc:chgData name="Sargsyan, Davit [JRDUS]" userId="3e31b559-84b2-4844-9a39-5ca6ce0fe171" providerId="ADAL" clId="{A620A60A-EF90-4DAF-81C4-FDC447485F42}" dt="2021-07-12T00:03:06.186" v="47" actId="47"/>
        <pc:sldMkLst>
          <pc:docMk/>
          <pc:sldMk cId="0" sldId="340"/>
        </pc:sldMkLst>
      </pc:sldChg>
      <pc:sldChg chg="del">
        <pc:chgData name="Sargsyan, Davit [JRDUS]" userId="3e31b559-84b2-4844-9a39-5ca6ce0fe171" providerId="ADAL" clId="{A620A60A-EF90-4DAF-81C4-FDC447485F42}" dt="2021-07-12T00:03:00.651" v="42" actId="47"/>
        <pc:sldMkLst>
          <pc:docMk/>
          <pc:sldMk cId="1623426694" sldId="343"/>
        </pc:sldMkLst>
      </pc:sldChg>
      <pc:sldChg chg="del">
        <pc:chgData name="Sargsyan, Davit [JRDUS]" userId="3e31b559-84b2-4844-9a39-5ca6ce0fe171" providerId="ADAL" clId="{A620A60A-EF90-4DAF-81C4-FDC447485F42}" dt="2021-07-12T00:03:03.366" v="44" actId="47"/>
        <pc:sldMkLst>
          <pc:docMk/>
          <pc:sldMk cId="0" sldId="3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4D722-3A81-45FD-8F2F-BB258723DC4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210E-230C-4713-B908-84B3BABD6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4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6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8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6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08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5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3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8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76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9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7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1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0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2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1EDC-CEBF-4B5E-82BC-561ABD92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84E1F-988D-44CB-9CA8-4425ABC5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B751-083C-4E32-A54D-EA7D53A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60A3-B09B-4472-B61A-D5E8542A9558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8ECB5-AC30-4FAC-8B23-393B5A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88B0-0098-49EF-A641-C92C35DA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E013-D12A-4BF0-BC19-C09CB35C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C2270-9217-47A8-9319-7E02AD0D5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26AC-D62C-400F-8421-9C5E2521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9713-1282-4D08-AE67-BF98BAF8D6E2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C72D-834B-4BF8-86FA-4272C64B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06A2-3212-442D-B604-65E45851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CE785-AFB6-4DAE-9C6D-B668A40BB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84057-F61A-4F6A-A0AB-6B11A448F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B49F-BBE5-4DB2-AB3C-853E24E4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5436-1B3A-4BF3-B3F3-65A1325766B8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590D4-99C4-4E5C-AA2A-87C89CDF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A3B83-CB07-4D77-B292-DD05EEE0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4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1D7B-570F-4BC5-BEE2-41DF1D0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FBEE-58C7-4287-85A2-0B7150A0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7B8F-0DAF-4AFD-94B8-2CD7E54F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DE9-75D4-4593-BCF8-FFE49B52F1C7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099B-2BF4-4C5F-A420-2C7E1E9A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31FF-2FAA-4418-992A-315502AE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F8FB-C6BA-42BA-B757-0600D8F5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25AA-57C0-499A-9C88-17DDF1E5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47905-75AD-48E4-A7A3-795FE7B1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7A85-F234-4A4B-B8A7-536EECCF008C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847C-BE95-48AB-B27A-F448B57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2F26-0DF6-4034-A4CF-6493FCBA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F21-E251-41A4-A4B8-78462667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461C9-C5FE-45DD-B6CD-F080A444A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3E0BC-8696-4684-8EBA-696A707E8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4C088-303B-445F-9629-778BA7D7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D0EE-7546-4F5E-BFDA-7439BF72C30D}" type="datetime1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C7944-09A0-462F-9125-03CC51C7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D55E-3618-4BAA-BFE8-43DF05A5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FA1F-A4D8-4623-9A5E-0963B5D1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0693-EA69-4EA7-B106-964A8A50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CF9DD-43F3-455E-897A-5AE96F31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A5B43-10FB-4329-B6C6-4B9A742E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A6F0A-A153-4FF2-809D-B46089213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7E31B-A39C-4263-A367-B7C18621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B88-E5E9-44D1-94E2-955AA92EED62}" type="datetime1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644A2-A05A-4812-AB58-793899D2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C70E-A629-4AFA-AA72-54B1B694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D28-791B-44C4-BB54-30BB121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0E62-8433-402C-9D51-2A86D3DB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1ADE-9E49-43F5-AFE5-47E492A89F6A}" type="datetime1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9412-6024-4277-8A84-285BE71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19A63-D2ED-4388-8598-A77F8A36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2ED00-F7C5-44FC-9E8F-C999E7EE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B28-867D-4DE2-8460-D8E4D1C93F36}" type="datetime1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5F18A-8D0B-4D25-A7F6-CA018169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60A4-E5F5-4DDE-9540-B6BE6B65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51C3-F85C-4113-9CDD-99023B78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4E0-F43A-46A0-A2AB-16545123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FF5C2-014E-4759-96DE-34A077863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CDC4A-9E02-46CB-9C1A-E45873E0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0F3-CB7C-422C-836E-C31C0BDD9CE4}" type="datetime1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12D9-3D84-40EF-99E8-2D93CB88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9633C-92B7-459F-BBD3-7A5B4474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4CB0-B92B-4F89-B1DD-F465CB2D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334DE-71A9-44DA-8675-73474E804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90556-6178-4C76-87A3-B218F5E89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97A0-22E2-4650-A09A-82AFB7DB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25996-D4F4-4CE6-8F5F-655D613683A5}" type="datetime1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9FFF7-24F0-4A34-9548-ED901AA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1DCC7-DD23-4BDE-88D8-A56F77A6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ADE3F-9A70-490B-9C15-0A43F6D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8198D-A038-4852-BE45-49051E0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4EBCA-CD45-4FE4-B91C-3CEF438CA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1FD96-9ACE-4CEE-997B-546FF2511821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2477-D2BF-45EC-BD78-8A54A20EA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A3E0-6A59-4CD0-A5F8-2D4C3AF9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robjhyndman.com/hyndsight/omitting-outlier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123rf.com/photo_42732599_a-cartoon-queen-with-a-confused-expression-.htm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sites.rutgers.edu/javier-cabrera/research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learning.com/" TargetMode="Externa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hyperlink" Target="https://www.123rf.com/photo_42732599_a-cartoon-queen-with-a-confused-expression-.htm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D3F40-420C-4C85-959E-F81B33E4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84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271B2-100A-4185-B80E-4E1853340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ABI Summer 2021</a:t>
            </a:r>
            <a:br>
              <a:rPr lang="en-US" dirty="0"/>
            </a:br>
            <a:r>
              <a:rPr lang="en-US" dirty="0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66BE6-2BEC-4D30-8A42-2E223438B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Guest Session 3</a:t>
            </a:r>
          </a:p>
          <a:p>
            <a:pPr algn="r"/>
            <a:r>
              <a:rPr lang="en-US" dirty="0"/>
              <a:t>Javier Cabrera*, Volha Tryputsen** &amp; Davit Sargsyan**</a:t>
            </a:r>
          </a:p>
          <a:p>
            <a:pPr algn="r"/>
            <a:r>
              <a:rPr lang="en-US" dirty="0"/>
              <a:t>July 13,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FF8C5-BE74-4C18-902D-12201AC1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2" y="6021269"/>
            <a:ext cx="1782341" cy="579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97B10-A598-4F48-9ACA-B1BC988D6172}"/>
              </a:ext>
            </a:extLst>
          </p:cNvPr>
          <p:cNvSpPr txBox="1"/>
          <p:nvPr/>
        </p:nvSpPr>
        <p:spPr>
          <a:xfrm>
            <a:off x="6216073" y="5954322"/>
            <a:ext cx="591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(*)Rutgers, the State University of New Jersey</a:t>
            </a:r>
          </a:p>
          <a:p>
            <a:r>
              <a:rPr lang="en-US"/>
              <a:t>(**)Janssen Pharmaceutical Research and Development (J&amp;J)</a:t>
            </a:r>
          </a:p>
        </p:txBody>
      </p:sp>
    </p:spTree>
    <p:extLst>
      <p:ext uri="{BB962C8B-B14F-4D97-AF65-F5344CB8AC3E}">
        <p14:creationId xmlns:p14="http://schemas.microsoft.com/office/powerpoint/2010/main" val="161047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8D386F23-1205-4DA2-B86D-5123F740B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1" y="1869414"/>
            <a:ext cx="54864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856B7C-C460-4221-8593-9AA7202FAC8F}"/>
              </a:ext>
            </a:extLst>
          </p:cNvPr>
          <p:cNvSpPr/>
          <p:nvPr/>
        </p:nvSpPr>
        <p:spPr>
          <a:xfrm>
            <a:off x="1237304" y="1945297"/>
            <a:ext cx="782197" cy="1304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80260-F389-49A5-A024-8234B38B1FAC}"/>
              </a:ext>
            </a:extLst>
          </p:cNvPr>
          <p:cNvSpPr/>
          <p:nvPr/>
        </p:nvSpPr>
        <p:spPr>
          <a:xfrm>
            <a:off x="2122948" y="3791858"/>
            <a:ext cx="782197" cy="15267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EB73DBB-F43B-4CCC-9316-79ACDDD8F3AA}"/>
              </a:ext>
            </a:extLst>
          </p:cNvPr>
          <p:cNvSpPr/>
          <p:nvPr/>
        </p:nvSpPr>
        <p:spPr>
          <a:xfrm>
            <a:off x="3149482" y="2291508"/>
            <a:ext cx="459059" cy="2403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93511-8176-458C-B854-CBA03282FBA8}"/>
              </a:ext>
            </a:extLst>
          </p:cNvPr>
          <p:cNvSpPr txBox="1"/>
          <p:nvPr/>
        </p:nvSpPr>
        <p:spPr>
          <a:xfrm>
            <a:off x="3799491" y="3077573"/>
            <a:ext cx="1874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Compare the two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6CC71-38CE-46C3-9F04-EAF3C6074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63070"/>
            <a:ext cx="58959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7E42-72C8-4561-9EB9-6C272016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Two sample t-test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25CC-D130-45E3-8D64-D55875A9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Data values must be independent: measurements for one observation do not affect measurements for any other observation.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Data in each group must be obtained via a random sample from the population.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Data in each group are normally distributed.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Data values are continuous.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variances for the two independent groups are equal.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02DF-7FBF-4FAD-A075-7FED581B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7E42-72C8-4561-9EB9-6C272016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Two sample t-test assumptions: </a:t>
            </a:r>
            <a:r>
              <a:rPr lang="en-US">
                <a:solidFill>
                  <a:srgbClr val="FF0000"/>
                </a:solidFill>
                <a:cs typeface="Calibri Light"/>
              </a:rPr>
              <a:t>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25CC-D130-45E3-8D64-D55875A9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Data values must be independent: measurements for one observation do not affect measurements for any other observation.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Data in each group must be obtained via a random sample from the population.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Data in each group are normally distributed.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Data values are continuous.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The variances for the two independent groups are equal.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02DF-7FBF-4FAD-A075-7FED581B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05FF-9CDA-444E-A430-9FABDDDD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Checking t-test assumptions: (1) 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632DD-C9E0-40F6-9169-AC808345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qq</a:t>
            </a:r>
            <a:r>
              <a:rPr lang="en-US">
                <a:cs typeface="Calibri"/>
              </a:rPr>
              <a:t>-plot to check for Normality 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0AE5-8AFA-498C-B76A-C6CFD490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8C54D3B-1E79-47B2-A81D-D3A8ACAC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7" y="2843941"/>
            <a:ext cx="11036596" cy="2498904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D9DEDA31-46AE-488F-BA4B-29F6CD689888}"/>
              </a:ext>
            </a:extLst>
          </p:cNvPr>
          <p:cNvSpPr/>
          <p:nvPr/>
        </p:nvSpPr>
        <p:spPr>
          <a:xfrm>
            <a:off x="5638800" y="5497286"/>
            <a:ext cx="914400" cy="914400"/>
          </a:xfrm>
          <a:prstGeom prst="mathMultiply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B26239F9-1999-4EF0-AA4E-6894C3E087D5}"/>
              </a:ext>
            </a:extLst>
          </p:cNvPr>
          <p:cNvSpPr/>
          <p:nvPr/>
        </p:nvSpPr>
        <p:spPr>
          <a:xfrm>
            <a:off x="9412513" y="5439228"/>
            <a:ext cx="914400" cy="914400"/>
          </a:xfrm>
          <a:prstGeom prst="mathMultiply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8" descr="Checkmark with solid fill">
            <a:extLst>
              <a:ext uri="{FF2B5EF4-FFF2-40B4-BE49-F238E27FC236}">
                <a16:creationId xmlns:a16="http://schemas.microsoft.com/office/drawing/2014/main" id="{ADDD0CC8-EEE1-4102-91B9-6EB5BF72D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0229" y="5439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05FF-9CDA-444E-A430-9FABDDDD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58" y="365125"/>
            <a:ext cx="11255827" cy="1340077"/>
          </a:xfrm>
        </p:spPr>
        <p:txBody>
          <a:bodyPr/>
          <a:lstStyle/>
          <a:p>
            <a:r>
              <a:rPr lang="en-US">
                <a:cs typeface="Calibri Light"/>
              </a:rPr>
              <a:t>Checking t-test assumptions: (2)equal variances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22FD79E-D5D1-4E9E-9F4E-D70E473E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665" y="3283739"/>
            <a:ext cx="4583647" cy="34377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0AE5-8AFA-498C-B76A-C6CFD490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545E2-A551-49FB-8AC1-57F0EF5ADDE6}"/>
              </a:ext>
            </a:extLst>
          </p:cNvPr>
          <p:cNvSpPr txBox="1"/>
          <p:nvPr/>
        </p:nvSpPr>
        <p:spPr>
          <a:xfrm>
            <a:off x="790032" y="1513146"/>
            <a:ext cx="576942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2 variances are 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NOT</a:t>
            </a:r>
            <a:r>
              <a:rPr lang="en-US" sz="2800" dirty="0">
                <a:cs typeface="Calibri"/>
              </a:rPr>
              <a:t> equal!</a:t>
            </a:r>
            <a:endParaRPr lang="en-US" sz="28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Use the </a:t>
            </a:r>
            <a:r>
              <a:rPr lang="en-US" sz="2800" dirty="0">
                <a:solidFill>
                  <a:srgbClr val="FF0000"/>
                </a:solidFill>
                <a:ea typeface="+mn-lt"/>
                <a:cs typeface="+mn-lt"/>
              </a:rPr>
              <a:t>unequal variance t- test,</a:t>
            </a:r>
            <a:r>
              <a:rPr lang="en-US" sz="2800" dirty="0">
                <a:ea typeface="+mn-lt"/>
                <a:cs typeface="+mn-lt"/>
              </a:rPr>
              <a:t> also called the Welch t- test.</a:t>
            </a:r>
            <a:endParaRPr lang="en-US" sz="2800" dirty="0">
              <a:cs typeface="Calibri"/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9A2E90-705D-4D33-B44E-E4979FD71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60" y="1705202"/>
            <a:ext cx="5486400" cy="457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19566F-A8B4-42D6-8342-7F156061952E}"/>
              </a:ext>
            </a:extLst>
          </p:cNvPr>
          <p:cNvSpPr/>
          <p:nvPr/>
        </p:nvSpPr>
        <p:spPr>
          <a:xfrm>
            <a:off x="9015400" y="2119988"/>
            <a:ext cx="782197" cy="31553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D16A64-BC58-4A1C-B365-C325D93E2652}"/>
              </a:ext>
            </a:extLst>
          </p:cNvPr>
          <p:cNvSpPr/>
          <p:nvPr/>
        </p:nvSpPr>
        <p:spPr>
          <a:xfrm>
            <a:off x="8147756" y="3626044"/>
            <a:ext cx="782197" cy="15267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6F57-9F37-4938-816D-11ABD938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if data is not Normally distributed? 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2EC6-0F07-4A37-8DCC-451A2C1B4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1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Use Wilcoxon test - non-parametric (</a:t>
            </a:r>
            <a:r>
              <a:rPr lang="en-US" dirty="0">
                <a:solidFill>
                  <a:srgbClr val="FF0000"/>
                </a:solidFill>
                <a:cs typeface="Calibri" panose="020F0502020204030204"/>
              </a:rPr>
              <a:t>distribution-free</a:t>
            </a:r>
            <a:r>
              <a:rPr lang="en-US" dirty="0">
                <a:cs typeface="Calibri" panose="020F0502020204030204"/>
              </a:rPr>
              <a:t>)!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7B011-A58C-486F-AB2E-EEF934E0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B3F5A8CE-DBD8-440D-A235-DC8E1B1E4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"/>
          <a:stretch/>
        </p:blipFill>
        <p:spPr>
          <a:xfrm>
            <a:off x="722316" y="3384639"/>
            <a:ext cx="5198802" cy="1891804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265C8D3-B3FE-4A39-920B-CB1F1B543F50}"/>
              </a:ext>
            </a:extLst>
          </p:cNvPr>
          <p:cNvSpPr/>
          <p:nvPr/>
        </p:nvSpPr>
        <p:spPr>
          <a:xfrm>
            <a:off x="2285387" y="3384639"/>
            <a:ext cx="2074559" cy="2177801"/>
          </a:xfrm>
          <a:prstGeom prst="mathMultiply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9A0BE-77B9-48E0-9BEF-E2FA2AF1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240" y="2856797"/>
            <a:ext cx="5635595" cy="29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C8D3-BBFA-48D8-89EA-3F67DE18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if data has outliers?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3C8F-FE3C-4EEA-8858-4327A5FB4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61" y="1870529"/>
            <a:ext cx="5254172" cy="44858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An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outlier</a:t>
            </a:r>
            <a:r>
              <a:rPr lang="en-US" dirty="0">
                <a:ea typeface="+mn-lt"/>
                <a:cs typeface="+mn-lt"/>
              </a:rPr>
              <a:t> is a data point that differs significantly from other observations in a group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Wilcoxon test</a:t>
            </a:r>
            <a:r>
              <a:rPr lang="en-US" dirty="0">
                <a:cs typeface="Calibri"/>
              </a:rPr>
              <a:t>!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you can explain the outlier, you can remove it (needs good justification). Can create a problem (</a:t>
            </a:r>
            <a:r>
              <a:rPr lang="en-US" dirty="0">
                <a:cs typeface="Calibri"/>
                <a:hlinkClick r:id="rId2"/>
              </a:rPr>
              <a:t>Ozone layer data example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D037-7631-4148-8980-CAF819CA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01A5C6D-343E-4BC2-81E3-4185FF0D7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51" y="1963757"/>
            <a:ext cx="54864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1C640C-FAE0-4837-9780-9A5C2A1F48CD}"/>
              </a:ext>
            </a:extLst>
          </p:cNvPr>
          <p:cNvSpPr/>
          <p:nvPr/>
        </p:nvSpPr>
        <p:spPr>
          <a:xfrm>
            <a:off x="8045903" y="2055132"/>
            <a:ext cx="166915" cy="203200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B4ACE6-E202-4D71-B6AD-AD8EBB94576F}"/>
              </a:ext>
            </a:extLst>
          </p:cNvPr>
          <p:cNvSpPr/>
          <p:nvPr/>
        </p:nvSpPr>
        <p:spPr>
          <a:xfrm>
            <a:off x="7696434" y="3893458"/>
            <a:ext cx="782197" cy="15267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9309C3-AF65-4F2D-A648-1180F2E4FBD1}"/>
              </a:ext>
            </a:extLst>
          </p:cNvPr>
          <p:cNvCxnSpPr/>
          <p:nvPr/>
        </p:nvCxnSpPr>
        <p:spPr>
          <a:xfrm flipV="1">
            <a:off x="5754914" y="2238829"/>
            <a:ext cx="2206171" cy="7257"/>
          </a:xfrm>
          <a:prstGeom prst="straightConnector1">
            <a:avLst/>
          </a:prstGeom>
          <a:ln>
            <a:solidFill>
              <a:srgbClr val="FF2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1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Boxplot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98429-8761-478F-80E9-6B1976C6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02" y="1919287"/>
            <a:ext cx="5657850" cy="3019425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51ED46-2C99-4500-8FF5-16308D45F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8" y="1300649"/>
            <a:ext cx="5019319" cy="50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 of Variance (ANOVA)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B1200-9301-40BB-AA44-DFF8EA8E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67" y="1451465"/>
            <a:ext cx="10703969" cy="42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 HOC Pairwise Comparison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FA31B-4B1E-4632-9696-49F717CF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936" y="2214268"/>
            <a:ext cx="9178127" cy="21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Group Assignment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1F9131-9891-4CD8-BE1C-2A655D0B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10601"/>
              </p:ext>
            </p:extLst>
          </p:nvPr>
        </p:nvGraphicFramePr>
        <p:xfrm>
          <a:off x="1413831" y="2732629"/>
          <a:ext cx="9364337" cy="17449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07436">
                  <a:extLst>
                    <a:ext uri="{9D8B030D-6E8A-4147-A177-3AD203B41FA5}">
                      <a16:colId xmlns:a16="http://schemas.microsoft.com/office/drawing/2014/main" val="3117341605"/>
                    </a:ext>
                  </a:extLst>
                </a:gridCol>
                <a:gridCol w="1777804">
                  <a:extLst>
                    <a:ext uri="{9D8B030D-6E8A-4147-A177-3AD203B41FA5}">
                      <a16:colId xmlns:a16="http://schemas.microsoft.com/office/drawing/2014/main" val="1033958146"/>
                    </a:ext>
                  </a:extLst>
                </a:gridCol>
                <a:gridCol w="1827187">
                  <a:extLst>
                    <a:ext uri="{9D8B030D-6E8A-4147-A177-3AD203B41FA5}">
                      <a16:colId xmlns:a16="http://schemas.microsoft.com/office/drawing/2014/main" val="627394130"/>
                    </a:ext>
                  </a:extLst>
                </a:gridCol>
                <a:gridCol w="1901262">
                  <a:extLst>
                    <a:ext uri="{9D8B030D-6E8A-4147-A177-3AD203B41FA5}">
                      <a16:colId xmlns:a16="http://schemas.microsoft.com/office/drawing/2014/main" val="536240974"/>
                    </a:ext>
                  </a:extLst>
                </a:gridCol>
                <a:gridCol w="1950648">
                  <a:extLst>
                    <a:ext uri="{9D8B030D-6E8A-4147-A177-3AD203B41FA5}">
                      <a16:colId xmlns:a16="http://schemas.microsoft.com/office/drawing/2014/main" val="6632266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1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2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3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4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Group 5</a:t>
                      </a:r>
                      <a:endParaRPr lang="en-US" sz="2800" b="1" i="0" u="none" strike="noStrike" dirty="0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8347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Gisane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Arabo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Susie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Tamara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Mher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1939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Arvin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Nerses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Ashkhen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Vardan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Vika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1768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Satenik</a:t>
                      </a:r>
                      <a:endParaRPr lang="en-US" sz="2800" b="0" i="0" u="none" strike="noStrike" dirty="0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Liana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Anush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Hripsime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Nelli</a:t>
                      </a:r>
                      <a:endParaRPr lang="en-US" sz="2800" b="0" i="0" u="none" strike="noStrike" dirty="0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339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580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 HOC Pairwise Comparison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8E667-1A1B-4A83-BCF0-33AE53E96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970" y="1151567"/>
            <a:ext cx="9514060" cy="50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5C3DD04-1B62-4147-B09C-536B1084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76" y="982493"/>
            <a:ext cx="6928624" cy="5773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About the Diet?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40F1D2-A88B-4569-878E-B385B081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7" y="1142222"/>
            <a:ext cx="4447478" cy="493072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ea typeface="+mn-lt"/>
                <a:cs typeface="+mn-lt"/>
              </a:rPr>
              <a:t>Let’s do this one together (class exercise)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Think about how diet affects the outcome (weight)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How does diet interact with the treatment?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How can we analyze diet effect ?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42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2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Are Our Recommendations?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40F1D2-A88B-4569-878E-B385B081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506" y="1421514"/>
            <a:ext cx="9222987" cy="4622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Is there any treatment that might prevent weight loss in the guinea pig?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Are some treatments better than others? Why and why not?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limitations did your experiment have?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would you do differently if you had more time and recourses?</a:t>
            </a:r>
          </a:p>
        </p:txBody>
      </p:sp>
    </p:spTree>
    <p:extLst>
      <p:ext uri="{BB962C8B-B14F-4D97-AF65-F5344CB8AC3E}">
        <p14:creationId xmlns:p14="http://schemas.microsoft.com/office/powerpoint/2010/main" val="739025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22575-1EFB-46BA-961A-D85B4C881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1206216"/>
            <a:ext cx="5154633" cy="3358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B69B0-0FDE-40F0-8004-B16318673955}"/>
              </a:ext>
            </a:extLst>
          </p:cNvPr>
          <p:cNvSpPr txBox="1"/>
          <p:nvPr/>
        </p:nvSpPr>
        <p:spPr>
          <a:xfrm>
            <a:off x="5611778" y="2510241"/>
            <a:ext cx="599764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reestyle Script" panose="030804020302050B0404" pitchFamily="66" charset="0"/>
              </a:rPr>
              <a:t>And they lived happily ever after…</a:t>
            </a:r>
          </a:p>
          <a:p>
            <a:pPr algn="ctr"/>
            <a:endParaRPr lang="en-US" sz="4800" dirty="0">
              <a:latin typeface="Freestyle Script" panose="030804020302050B0404" pitchFamily="66" charset="0"/>
            </a:endParaRPr>
          </a:p>
          <a:p>
            <a:pPr algn="ctr"/>
            <a:r>
              <a:rPr lang="en-US" sz="4800" dirty="0">
                <a:latin typeface="Freestyle Script" panose="030804020302050B0404" pitchFamily="66" charset="0"/>
              </a:rPr>
              <a:t>Because </a:t>
            </a:r>
            <a:r>
              <a:rPr lang="en-US" sz="4800" b="1" dirty="0">
                <a:latin typeface="Freestyle Script" panose="030804020302050B0404" pitchFamily="66" charset="0"/>
              </a:rPr>
              <a:t>You</a:t>
            </a:r>
            <a:r>
              <a:rPr lang="en-US" sz="4800" dirty="0">
                <a:latin typeface="Freestyle Script" panose="030804020302050B0404" pitchFamily="66" charset="0"/>
              </a:rPr>
              <a:t> found the cure!</a:t>
            </a:r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B0216-2F9A-4AE6-88D1-2A2A33B74D49}"/>
              </a:ext>
            </a:extLst>
          </p:cNvPr>
          <p:cNvSpPr txBox="1"/>
          <p:nvPr/>
        </p:nvSpPr>
        <p:spPr>
          <a:xfrm>
            <a:off x="2050473" y="6400412"/>
            <a:ext cx="6560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Source: https://www.123rf.com/photo_42732599_a-cartoon-queen-with-a-confused-expression-.html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469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1" name="Text Box 1027">
            <a:extLst>
              <a:ext uri="{FF2B5EF4-FFF2-40B4-BE49-F238E27FC236}">
                <a16:creationId xmlns:a16="http://schemas.microsoft.com/office/drawing/2014/main" id="{FBC48D59-5508-4E90-AEAF-960015C2A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189" y="2964883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WT:</a:t>
            </a:r>
          </a:p>
        </p:txBody>
      </p:sp>
      <p:sp>
        <p:nvSpPr>
          <p:cNvPr id="13" name="Text Box 1030">
            <a:extLst>
              <a:ext uri="{FF2B5EF4-FFF2-40B4-BE49-F238E27FC236}">
                <a16:creationId xmlns:a16="http://schemas.microsoft.com/office/drawing/2014/main" id="{9C34930D-F832-4F50-814E-FE7E69A7A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627" y="3574483"/>
            <a:ext cx="481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C1</a:t>
            </a:r>
          </a:p>
        </p:txBody>
      </p:sp>
      <p:sp>
        <p:nvSpPr>
          <p:cNvPr id="15" name="Text Box 1040">
            <a:extLst>
              <a:ext uri="{FF2B5EF4-FFF2-40B4-BE49-F238E27FC236}">
                <a16:creationId xmlns:a16="http://schemas.microsoft.com/office/drawing/2014/main" id="{3D28996C-F769-433D-B40F-77478DF85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5" y="487362"/>
            <a:ext cx="8991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>
                <a:solidFill>
                  <a:srgbClr val="990000"/>
                </a:solidFill>
                <a:latin typeface="Comic Sans MS" pitchFamily="66" charset="0"/>
              </a:rPr>
              <a:t>Case study</a:t>
            </a:r>
            <a:endParaRPr lang="en-US" sz="3200" b="1">
              <a:solidFill>
                <a:srgbClr val="FF0000"/>
              </a:solidFill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6" name="Line 1042">
            <a:extLst>
              <a:ext uri="{FF2B5EF4-FFF2-40B4-BE49-F238E27FC236}">
                <a16:creationId xmlns:a16="http://schemas.microsoft.com/office/drawing/2014/main" id="{D1DE852A-4F80-46D5-B8E5-33FBC2208A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7825" y="525088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044">
            <a:extLst>
              <a:ext uri="{FF2B5EF4-FFF2-40B4-BE49-F238E27FC236}">
                <a16:creationId xmlns:a16="http://schemas.microsoft.com/office/drawing/2014/main" id="{1448315B-EE23-465B-9934-2EBEA104FD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7825" y="121228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045">
            <a:extLst>
              <a:ext uri="{FF2B5EF4-FFF2-40B4-BE49-F238E27FC236}">
                <a16:creationId xmlns:a16="http://schemas.microsoft.com/office/drawing/2014/main" id="{6EB1D5EE-6399-43A6-B594-7509CEEC7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1288483"/>
            <a:ext cx="6934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</a:t>
            </a:r>
            <a:r>
              <a:rPr lang="en-US" b="1" dirty="0">
                <a:latin typeface="Comic Sans MS" pitchFamily="66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mic Sans MS" pitchFamily="66" charset="0"/>
              </a:rPr>
              <a:t>Experiment:</a:t>
            </a:r>
            <a:r>
              <a:rPr lang="en-US" b="1" dirty="0">
                <a:latin typeface="Comic Sans MS" pitchFamily="66" charset="0"/>
              </a:rPr>
              <a:t> Compare the gene expression profiles of 3 KO mice vs 3 WT mice using a microarray with 22283 genes.</a:t>
            </a:r>
            <a:endParaRPr lang="en-US" b="1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9" name="Line 1046">
            <a:extLst>
              <a:ext uri="{FF2B5EF4-FFF2-40B4-BE49-F238E27FC236}">
                <a16:creationId xmlns:a16="http://schemas.microsoft.com/office/drawing/2014/main" id="{084C4186-F63F-4140-B196-C36B48BAD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7825" y="258388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049">
            <a:extLst>
              <a:ext uri="{FF2B5EF4-FFF2-40B4-BE49-F238E27FC236}">
                <a16:creationId xmlns:a16="http://schemas.microsoft.com/office/drawing/2014/main" id="{C6D5737D-B1D4-45E5-8B68-89F43BC7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4680989" y="2791846"/>
            <a:ext cx="1087438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050">
            <a:extLst>
              <a:ext uri="{FF2B5EF4-FFF2-40B4-BE49-F238E27FC236}">
                <a16:creationId xmlns:a16="http://schemas.microsoft.com/office/drawing/2014/main" id="{B3F25C11-49AA-4434-93C8-CFD75B93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5920827" y="2791846"/>
            <a:ext cx="1087437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51">
            <a:extLst>
              <a:ext uri="{FF2B5EF4-FFF2-40B4-BE49-F238E27FC236}">
                <a16:creationId xmlns:a16="http://schemas.microsoft.com/office/drawing/2014/main" id="{8AA665F3-8117-4F15-B63D-26903C399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216227" y="2791846"/>
            <a:ext cx="1087437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055">
            <a:extLst>
              <a:ext uri="{FF2B5EF4-FFF2-40B4-BE49-F238E27FC236}">
                <a16:creationId xmlns:a16="http://schemas.microsoft.com/office/drawing/2014/main" id="{93995C85-CF98-42B8-8993-C89CC37BF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014" y="3574483"/>
            <a:ext cx="481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C2</a:t>
            </a:r>
          </a:p>
        </p:txBody>
      </p:sp>
      <p:sp>
        <p:nvSpPr>
          <p:cNvPr id="24" name="Text Box 1056">
            <a:extLst>
              <a:ext uri="{FF2B5EF4-FFF2-40B4-BE49-F238E27FC236}">
                <a16:creationId xmlns:a16="http://schemas.microsoft.com/office/drawing/2014/main" id="{A37F10D4-E45C-4383-9B2C-7532FA0BB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027" y="3574483"/>
            <a:ext cx="481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C3</a:t>
            </a:r>
          </a:p>
        </p:txBody>
      </p:sp>
      <p:sp>
        <p:nvSpPr>
          <p:cNvPr id="25" name="Text Box 1060">
            <a:extLst>
              <a:ext uri="{FF2B5EF4-FFF2-40B4-BE49-F238E27FC236}">
                <a16:creationId xmlns:a16="http://schemas.microsoft.com/office/drawing/2014/main" id="{41C8DA6F-CF3A-4C01-8FA2-75DC6F086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189" y="4280921"/>
            <a:ext cx="75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KO:</a:t>
            </a:r>
          </a:p>
        </p:txBody>
      </p:sp>
      <p:sp>
        <p:nvSpPr>
          <p:cNvPr id="26" name="Text Box 1061">
            <a:extLst>
              <a:ext uri="{FF2B5EF4-FFF2-40B4-BE49-F238E27FC236}">
                <a16:creationId xmlns:a16="http://schemas.microsoft.com/office/drawing/2014/main" id="{CC809E4D-4A92-40A6-9B3B-5BD932CED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989" y="4890521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T1</a:t>
            </a:r>
          </a:p>
        </p:txBody>
      </p:sp>
      <p:pic>
        <p:nvPicPr>
          <p:cNvPr id="27" name="Picture 1063">
            <a:extLst>
              <a:ext uri="{FF2B5EF4-FFF2-40B4-BE49-F238E27FC236}">
                <a16:creationId xmlns:a16="http://schemas.microsoft.com/office/drawing/2014/main" id="{5E4EC474-E4DF-4734-B6A0-8E871627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4680989" y="4107883"/>
            <a:ext cx="1087438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64">
            <a:extLst>
              <a:ext uri="{FF2B5EF4-FFF2-40B4-BE49-F238E27FC236}">
                <a16:creationId xmlns:a16="http://schemas.microsoft.com/office/drawing/2014/main" id="{0899B749-9BFF-43AF-9D00-4087F2B5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5920827" y="4107883"/>
            <a:ext cx="1087437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65">
            <a:extLst>
              <a:ext uri="{FF2B5EF4-FFF2-40B4-BE49-F238E27FC236}">
                <a16:creationId xmlns:a16="http://schemas.microsoft.com/office/drawing/2014/main" id="{0882CA79-1E59-4147-BC9C-4BB98028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216227" y="4107883"/>
            <a:ext cx="1087437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1069">
            <a:extLst>
              <a:ext uri="{FF2B5EF4-FFF2-40B4-BE49-F238E27FC236}">
                <a16:creationId xmlns:a16="http://schemas.microsoft.com/office/drawing/2014/main" id="{A70C2359-FC63-4007-812D-697371420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377" y="4890521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T2</a:t>
            </a:r>
          </a:p>
        </p:txBody>
      </p:sp>
      <p:sp>
        <p:nvSpPr>
          <p:cNvPr id="31" name="Text Box 1070">
            <a:extLst>
              <a:ext uri="{FF2B5EF4-FFF2-40B4-BE49-F238E27FC236}">
                <a16:creationId xmlns:a16="http://schemas.microsoft.com/office/drawing/2014/main" id="{B3944288-4DE6-4FAE-BDBD-6892C5F2A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389" y="4890521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T3</a:t>
            </a:r>
          </a:p>
        </p:txBody>
      </p:sp>
      <p:pic>
        <p:nvPicPr>
          <p:cNvPr id="32" name="Picture 1074">
            <a:extLst>
              <a:ext uri="{FF2B5EF4-FFF2-40B4-BE49-F238E27FC236}">
                <a16:creationId xmlns:a16="http://schemas.microsoft.com/office/drawing/2014/main" id="{FCF25157-EBA7-4250-B70A-C6BE09F2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0225" y="1440883"/>
            <a:ext cx="8858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35">
            <a:extLst>
              <a:ext uri="{FF2B5EF4-FFF2-40B4-BE49-F238E27FC236}">
                <a16:creationId xmlns:a16="http://schemas.microsoft.com/office/drawing/2014/main" id="{B84440D4-6DA9-4482-826A-F2E1A024C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25" y="5830321"/>
            <a:ext cx="451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omic Sans MS" pitchFamily="66" charset="0"/>
              </a:rPr>
              <a:t>Hereafter:</a:t>
            </a:r>
            <a:r>
              <a:rPr lang="en-US" b="1">
                <a:latin typeface="Comic Sans MS" pitchFamily="66" charset="0"/>
              </a:rPr>
              <a:t> </a:t>
            </a:r>
            <a:r>
              <a:rPr lang="en-US" b="1">
                <a:solidFill>
                  <a:srgbClr val="0000FF"/>
                </a:solidFill>
                <a:latin typeface="Comic Sans MS" pitchFamily="66" charset="0"/>
              </a:rPr>
              <a:t>variables = genes</a:t>
            </a:r>
          </a:p>
        </p:txBody>
      </p:sp>
    </p:spTree>
    <p:extLst>
      <p:ext uri="{BB962C8B-B14F-4D97-AF65-F5344CB8AC3E}">
        <p14:creationId xmlns:p14="http://schemas.microsoft.com/office/powerpoint/2010/main" val="29173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43711D-3F5C-4D84-A41A-CDB396ED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761" y="3615643"/>
            <a:ext cx="3996607" cy="28623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1" dirty="0">
                <a:solidFill>
                  <a:srgbClr val="FF0066"/>
                </a:solidFill>
                <a:latin typeface="Courier New" pitchFamily="49" charset="0"/>
              </a:rPr>
              <a:t>        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C1    C2    C3    T1    T2    T3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G8521  6.89  7.18  6.60  7.40  7.15  7.40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G8522  6.78  6.55  6.37  6.89  6.78  6.92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G8523  6.52  6.61  6.72  6.51  6.59  6.46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G8524  5.67  5.69  5.88  7.43  7.16  7.31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G8525  5.64  5.91  5.61  7.41  7.49  7.41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G8526  4.63  4.85  5.72  5.71  5.47  5.79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G8527  8.28  7.88  7.84  8.12  7.99  7.97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G8528  7.81  7.58  7.24  7.79  7.38  8.60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G8529  4.26  4.20  4.82  3.11  4.94  3.08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G8530  7.36  7.45  7.31  7.46  7.53  7.35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G8531  5.30  5.36  5.70  5.41  5.73  5.77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G8532  5.84  5.48  5.93  5.84  5.73  5.73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G8533  9.45  9.56  9.92 10.15  9.81  9.36</a:t>
            </a:r>
          </a:p>
          <a:p>
            <a:pPr eaLnBrk="0" hangingPunct="0"/>
            <a:r>
              <a:rPr lang="en-US" sz="1200" b="1" dirty="0">
                <a:solidFill>
                  <a:schemeClr val="tx2"/>
                </a:solidFill>
                <a:latin typeface="Courier New" pitchFamily="49" charset="0"/>
              </a:rPr>
              <a:t>G8534  7.57  7.55  7.30  7.48  7.82  7.46</a:t>
            </a: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FB799423-7E25-46B7-B3BC-CD1F7E58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509" y="1658255"/>
            <a:ext cx="4572000" cy="2657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      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C1    C2    C3    T1    T2    T3 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G1    83    94    82   111   130   122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G2    16    14     7     2    11    33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G3   490   879   193   604  1031   962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G4 46458 49268 74059 44849 42235 44611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G5    32    70   185    20    25    19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G6  1067   891   546   906  1038  1098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G7   118   111    95   896   536   695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G8    10    30    25    24    31    28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G9   166   132   162    27   109   213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G10   136   139    44    62    23   135</a:t>
            </a:r>
          </a:p>
          <a:p>
            <a:pPr eaLnBrk="0" hangingPunct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    . . . . . . . . . . . 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8825744-47EA-433F-A6EA-B94F87269C8B}"/>
              </a:ext>
            </a:extLst>
          </p:cNvPr>
          <p:cNvSpPr txBox="1">
            <a:spLocks noGrp="1"/>
          </p:cNvSpPr>
          <p:nvPr/>
        </p:nvSpPr>
        <p:spPr bwMode="auto">
          <a:xfrm>
            <a:off x="7800109" y="623025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DC09B9A-5F17-4048-ACF6-63AB0B3CDE49}" type="slidenum">
              <a:rPr lang="en-US" sz="1400"/>
              <a:pPr algn="r"/>
              <a:t>25</a:t>
            </a:fld>
            <a:endParaRPr lang="en-US" sz="1400"/>
          </a:p>
        </p:txBody>
      </p:sp>
      <p:sp>
        <p:nvSpPr>
          <p:cNvPr id="9" name="Text Box 1026">
            <a:extLst>
              <a:ext uri="{FF2B5EF4-FFF2-40B4-BE49-F238E27FC236}">
                <a16:creationId xmlns:a16="http://schemas.microsoft.com/office/drawing/2014/main" id="{827FFF9B-5F62-4B73-88CA-C90DFE40A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309" y="305455"/>
            <a:ext cx="883920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rgbClr val="990000"/>
                </a:solidFill>
                <a:latin typeface="Comic Sans MS" pitchFamily="66" charset="0"/>
              </a:rPr>
              <a:t>Gene expression matrix</a:t>
            </a:r>
            <a:endParaRPr lang="en-US" b="1" dirty="0">
              <a:solidFill>
                <a:srgbClr val="990000"/>
              </a:solidFill>
              <a:latin typeface="Comic Sans MS" pitchFamily="66" charset="0"/>
            </a:endParaRPr>
          </a:p>
          <a:p>
            <a:endParaRPr lang="en-US" sz="1400" b="1" dirty="0">
              <a:solidFill>
                <a:srgbClr val="110171"/>
              </a:solidFill>
              <a:latin typeface="Comic Sans MS" pitchFamily="66" charset="0"/>
              <a:sym typeface="Symbol" pitchFamily="18" charset="2"/>
            </a:endParaRPr>
          </a:p>
          <a:p>
            <a:pPr eaLnBrk="0" hangingPunct="0"/>
            <a:r>
              <a:rPr lang="en-US" b="1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</a:t>
            </a:r>
            <a:r>
              <a:rPr lang="en-US" b="1" dirty="0">
                <a:latin typeface="Comic Sans MS" pitchFamily="66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mic Sans MS" pitchFamily="66" charset="0"/>
              </a:rPr>
              <a:t>Data:</a:t>
            </a:r>
            <a:r>
              <a:rPr lang="en-US" b="1" dirty="0">
                <a:latin typeface="Comic Sans MS" pitchFamily="66" charset="0"/>
              </a:rPr>
              <a:t> </a:t>
            </a:r>
            <a:r>
              <a:rPr lang="en-US" b="1" dirty="0">
                <a:latin typeface="Comic Sans MS" pitchFamily="66" charset="0"/>
                <a:sym typeface="Symbol" pitchFamily="18" charset="2"/>
              </a:rPr>
              <a:t>Expression measures for </a:t>
            </a:r>
            <a:r>
              <a:rPr lang="en-US" b="1" i="1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G</a:t>
            </a:r>
            <a:r>
              <a:rPr lang="en-US" b="1" dirty="0">
                <a:latin typeface="Comic Sans MS" pitchFamily="66" charset="0"/>
                <a:sym typeface="Symbol" pitchFamily="18" charset="2"/>
              </a:rPr>
              <a:t> genes in </a:t>
            </a:r>
            <a:r>
              <a:rPr lang="en-US" b="1" i="1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N</a:t>
            </a:r>
            <a:r>
              <a:rPr lang="en-US" b="1" dirty="0">
                <a:latin typeface="Comic Sans MS" pitchFamily="66" charset="0"/>
                <a:sym typeface="Symbol" pitchFamily="18" charset="2"/>
              </a:rPr>
              <a:t> samples:</a:t>
            </a:r>
          </a:p>
        </p:txBody>
      </p:sp>
      <p:sp>
        <p:nvSpPr>
          <p:cNvPr id="10" name="Line 1028">
            <a:extLst>
              <a:ext uri="{FF2B5EF4-FFF2-40B4-BE49-F238E27FC236}">
                <a16:creationId xmlns:a16="http://schemas.microsoft.com/office/drawing/2014/main" id="{8668A186-AB8B-4556-944F-35DA52187D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9761" y="3836151"/>
            <a:ext cx="4016348" cy="9774"/>
          </a:xfrm>
          <a:prstGeom prst="line">
            <a:avLst/>
          </a:prstGeom>
          <a:noFill/>
          <a:ln w="12700">
            <a:solidFill>
              <a:srgbClr val="00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29">
            <a:extLst>
              <a:ext uri="{FF2B5EF4-FFF2-40B4-BE49-F238E27FC236}">
                <a16:creationId xmlns:a16="http://schemas.microsoft.com/office/drawing/2014/main" id="{DB807E37-FB7A-48B2-A485-A26D78F12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01" y="3615643"/>
            <a:ext cx="10116" cy="2862322"/>
          </a:xfrm>
          <a:prstGeom prst="line">
            <a:avLst/>
          </a:prstGeom>
          <a:noFill/>
          <a:ln w="12700">
            <a:solidFill>
              <a:srgbClr val="00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039">
            <a:extLst>
              <a:ext uri="{FF2B5EF4-FFF2-40B4-BE49-F238E27FC236}">
                <a16:creationId xmlns:a16="http://schemas.microsoft.com/office/drawing/2014/main" id="{3E6EE8D6-DF55-4552-800A-2FDD6A51B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509" y="5849255"/>
            <a:ext cx="32688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22283 rows (genes) x 6 columns (samples)</a:t>
            </a: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C3423B59-8B2E-453C-B617-5F39CD6ED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509" y="1886855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F7A0AB2-03AA-4A55-8FD1-9E9F5E1B8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2709" y="1636030"/>
            <a:ext cx="1588" cy="261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4DC27376-E603-4127-8947-02FB11F19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509" y="4934855"/>
            <a:ext cx="3200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omic Sans MS" pitchFamily="66" charset="0"/>
              </a:rPr>
              <a:t>Preprocess: normalize and log transform</a:t>
            </a: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7EAFCC5F-2DB2-4E2B-AF49-98347E93E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4309" y="4553855"/>
            <a:ext cx="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01374619-8BED-4324-8416-FC987D7FE0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4509" y="5239655"/>
            <a:ext cx="381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860D578A-43F7-43C6-B8AD-FFF5B276E6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9909" y="2496455"/>
            <a:ext cx="304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B8FD3963-D625-4EE9-A342-03FD6978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6657109" y="2115455"/>
            <a:ext cx="1066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Line 26">
            <a:extLst>
              <a:ext uri="{FF2B5EF4-FFF2-40B4-BE49-F238E27FC236}">
                <a16:creationId xmlns:a16="http://schemas.microsoft.com/office/drawing/2014/main" id="{09B15C21-FB23-43B0-B66B-A8BE2680B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0109" y="2496455"/>
            <a:ext cx="304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1" name="Picture 1074">
            <a:extLst>
              <a:ext uri="{FF2B5EF4-FFF2-40B4-BE49-F238E27FC236}">
                <a16:creationId xmlns:a16="http://schemas.microsoft.com/office/drawing/2014/main" id="{B3C07D32-487C-47EB-BDE8-E5BD984E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05084" y="1886855"/>
            <a:ext cx="8858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015ACF24-ADAF-474C-8131-06143335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57309" y="1963055"/>
            <a:ext cx="8683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Line 28">
            <a:extLst>
              <a:ext uri="{FF2B5EF4-FFF2-40B4-BE49-F238E27FC236}">
                <a16:creationId xmlns:a16="http://schemas.microsoft.com/office/drawing/2014/main" id="{5EE423ED-9BC5-40FC-8001-7EC81403EB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7909" y="2496455"/>
            <a:ext cx="304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66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186E8-DA28-4701-A6C7-31C320524B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3"/>
          <a:stretch/>
        </p:blipFill>
        <p:spPr>
          <a:xfrm>
            <a:off x="1422400" y="565909"/>
            <a:ext cx="9144000" cy="3536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7DBF4C-09A1-4C5A-8AED-72D6A6F64863}"/>
              </a:ext>
            </a:extLst>
          </p:cNvPr>
          <p:cNvSpPr/>
          <p:nvPr/>
        </p:nvSpPr>
        <p:spPr>
          <a:xfrm>
            <a:off x="4350577" y="4166847"/>
            <a:ext cx="370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omic Sans MS" pitchFamily="66" charset="0"/>
              </a:rPr>
              <a:t>It is better to log transform!</a:t>
            </a:r>
            <a:endParaRPr lang="en-US" sz="2000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E8C4B82-740A-436A-8E04-CA58829AE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07" y="5493911"/>
            <a:ext cx="2641600" cy="927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903F9-2D7B-49B9-BADC-77DEC101E9AD}"/>
              </a:ext>
            </a:extLst>
          </p:cNvPr>
          <p:cNvSpPr/>
          <p:nvPr/>
        </p:nvSpPr>
        <p:spPr>
          <a:xfrm>
            <a:off x="2200825" y="4953862"/>
            <a:ext cx="6989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mic Sans MS" pitchFamily="66" charset="0"/>
              </a:rPr>
              <a:t>For each row -&gt; Compute t-statistic and p-value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77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5DB36D1-1779-4E4B-883E-270907929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672" y="626997"/>
            <a:ext cx="4963115" cy="32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latin typeface="Times New Roman" pitchFamily="18" charset="0"/>
              </a:rPr>
              <a:t>Top 10 genes (sorted by </a:t>
            </a:r>
            <a:r>
              <a:rPr lang="en-US" sz="1800" i="1" dirty="0">
                <a:latin typeface="Times New Roman" pitchFamily="18" charset="0"/>
              </a:rPr>
              <a:t>t</a:t>
            </a:r>
            <a:r>
              <a:rPr lang="en-US" sz="1800" dirty="0">
                <a:latin typeface="Times New Roman" pitchFamily="18" charset="0"/>
              </a:rPr>
              <a:t>-test </a:t>
            </a:r>
            <a:r>
              <a:rPr lang="en-US" sz="1800" i="1" dirty="0">
                <a:latin typeface="Times New Roman" pitchFamily="18" charset="0"/>
              </a:rPr>
              <a:t>p</a:t>
            </a:r>
            <a:r>
              <a:rPr lang="en-US" sz="1800" dirty="0">
                <a:latin typeface="Times New Roman" pitchFamily="18" charset="0"/>
              </a:rPr>
              <a:t>-value)</a:t>
            </a:r>
          </a:p>
          <a:p>
            <a:pPr>
              <a:spcBef>
                <a:spcPct val="50000"/>
              </a:spcBef>
            </a:pPr>
            <a:endParaRPr lang="en-US" sz="1000" dirty="0"/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</a:rPr>
              <a:t>Gene   Fold Dir          p  p(</a:t>
            </a:r>
            <a:r>
              <a:rPr lang="en-US" sz="1600" dirty="0" err="1">
                <a:solidFill>
                  <a:srgbClr val="0000FF"/>
                </a:solidFill>
                <a:latin typeface="Courier New" pitchFamily="49" charset="0"/>
              </a:rPr>
              <a:t>Bonf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</a:rPr>
              <a:t>)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G6546   2.36   D   0.000004   0.0964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G19945   3.25   U   0.000005   0.1102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G21586   1.64   U   0.000008   0.1765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G18970   2.52   U   0.000019   0.4220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G7432   3.70   D   0.000033   0.7248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G19057   1.85   U   0.000046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G17361   4.34   D   0.000067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G8525   5.57   D   0.000067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 G425  18.11   D   0.000078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G8524   4.74   D   0.000109   1.0000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4601254-288F-4B43-9663-88725BDF8D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26" y="1406809"/>
            <a:ext cx="4520751" cy="8766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658728-7608-4763-925F-6D30FC718B8C}"/>
                  </a:ext>
                </a:extLst>
              </p:cNvPr>
              <p:cNvSpPr/>
              <p:nvPr/>
            </p:nvSpPr>
            <p:spPr>
              <a:xfrm>
                <a:off x="2243888" y="3938125"/>
                <a:ext cx="4647156" cy="275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</a:rPr>
                  <a:t>Bonferroni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00FF"/>
                    </a:solidFill>
                  </a:rPr>
                  <a:t>       </a:t>
                </a:r>
                <a:r>
                  <a:rPr lang="en-US" sz="2000" i="1" dirty="0" err="1">
                    <a:solidFill>
                      <a:srgbClr val="0000FF"/>
                    </a:solidFill>
                    <a:latin typeface="Times New Roman" pitchFamily="18" charset="0"/>
                  </a:rPr>
                  <a:t>p</a:t>
                </a:r>
                <a:r>
                  <a:rPr lang="en-US" sz="2000" baseline="30000" dirty="0" err="1">
                    <a:solidFill>
                      <a:srgbClr val="0000FF"/>
                    </a:solidFill>
                    <a:latin typeface="Times New Roman" pitchFamily="18" charset="0"/>
                  </a:rPr>
                  <a:t>BON</a:t>
                </a:r>
                <a:r>
                  <a:rPr lang="en-US" sz="2000" i="1" baseline="-25000" dirty="0" err="1">
                    <a:solidFill>
                      <a:srgbClr val="0000FF"/>
                    </a:solidFill>
                    <a:latin typeface="Times New Roman" pitchFamily="18" charset="0"/>
                  </a:rPr>
                  <a:t>i</a:t>
                </a:r>
                <a:r>
                  <a:rPr lang="en-US" sz="2000" i="1" baseline="-25000" dirty="0">
                    <a:solidFill>
                      <a:srgbClr val="0000FF"/>
                    </a:solidFill>
                    <a:latin typeface="Times New Roman" pitchFamily="18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 min(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# of tests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×</m:t>
                    </m:r>
                  </m:oMath>
                </a14:m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</a:rPr>
                  <a:t>p</a:t>
                </a:r>
                <a:r>
                  <a:rPr lang="en-US" sz="2000" i="1" baseline="-25000" dirty="0">
                    <a:solidFill>
                      <a:srgbClr val="0000FF"/>
                    </a:solidFill>
                    <a:latin typeface="Times New Roman" pitchFamily="18" charset="0"/>
                  </a:rPr>
                  <a:t>i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</a:rPr>
                  <a:t>, 1)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</a:rPr>
                  <a:t>Or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nor/>
                      </m:rPr>
                      <a:rPr lang="en-US" sz="2000" baseline="30000" dirty="0">
                        <a:solidFill>
                          <a:srgbClr val="0000FF"/>
                        </a:solidFill>
                        <a:latin typeface="Times New Roman" pitchFamily="18" charset="0"/>
                      </a:rPr>
                      <m:t>BON</m:t>
                    </m:r>
                  </m:oMath>
                </a14:m>
                <a:r>
                  <a:rPr lang="en-US" sz="2000" baseline="30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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 /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# of tests </a:t>
                </a:r>
              </a:p>
              <a:p>
                <a:pPr>
                  <a:buClr>
                    <a:srgbClr val="FF0066"/>
                  </a:buClr>
                </a:pPr>
                <a:endParaRPr lang="en-US" sz="2000" baseline="30000" dirty="0">
                  <a:solidFill>
                    <a:srgbClr val="0000FF"/>
                  </a:solidFill>
                </a:endParaRP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Drawbacks: 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- Too restrictive. 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- Too many false negatives.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Bonferroni cut off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 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nor/>
                      </m:rPr>
                      <a:rPr lang="en-US" sz="2000" baseline="30000" dirty="0">
                        <a:solidFill>
                          <a:srgbClr val="0000FF"/>
                        </a:solidFill>
                        <a:latin typeface="Times New Roman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2000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</a:rPr>
                      <m:t>ON</m:t>
                    </m:r>
                  </m:oMath>
                </a14:m>
                <a:r>
                  <a:rPr lang="en-US" sz="2000" baseline="30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 0.0000023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658728-7608-4763-925F-6D30FC718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88" y="3938125"/>
                <a:ext cx="4647156" cy="2759730"/>
              </a:xfrm>
              <a:prstGeom prst="rect">
                <a:avLst/>
              </a:prstGeom>
              <a:blipFill>
                <a:blip r:embed="rId4"/>
                <a:stretch>
                  <a:fillRect l="-1312" t="-1104" b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8D587E2-2579-48A1-88F7-9641F41A2E39}"/>
              </a:ext>
            </a:extLst>
          </p:cNvPr>
          <p:cNvSpPr/>
          <p:nvPr/>
        </p:nvSpPr>
        <p:spPr>
          <a:xfrm>
            <a:off x="2975959" y="273809"/>
            <a:ext cx="6441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</a:pP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Bonferroni method: Control for multiplicity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E5BCF-1F08-4409-A9F1-96194D60A290}"/>
              </a:ext>
            </a:extLst>
          </p:cNvPr>
          <p:cNvSpPr/>
          <p:nvPr/>
        </p:nvSpPr>
        <p:spPr>
          <a:xfrm>
            <a:off x="6706644" y="3953152"/>
            <a:ext cx="464715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66"/>
              </a:buClr>
            </a:pPr>
            <a:r>
              <a:rPr lang="en-US" sz="2000" dirty="0">
                <a:solidFill>
                  <a:srgbClr val="00B050"/>
                </a:solidFill>
                <a:latin typeface="Century Gothic" panose="020B0502020202020204" pitchFamily="34" charset="0"/>
                <a:sym typeface="Symbol" pitchFamily="18" charset="2"/>
              </a:rPr>
              <a:t>How to make improvements</a:t>
            </a:r>
          </a:p>
          <a:p>
            <a:pPr>
              <a:buClr>
                <a:srgbClr val="FF0066"/>
              </a:buClr>
            </a:pPr>
            <a:r>
              <a:rPr lang="en-US" sz="2000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False discoveries correction:</a:t>
            </a:r>
          </a:p>
          <a:p>
            <a:pPr>
              <a:buClr>
                <a:srgbClr val="FF0066"/>
              </a:buClr>
            </a:pPr>
            <a:r>
              <a:rPr lang="en-US" sz="2000" dirty="0"/>
              <a:t>  Put p-values in order</a:t>
            </a:r>
          </a:p>
          <a:p>
            <a:pPr>
              <a:buClr>
                <a:srgbClr val="FF0066"/>
              </a:buClr>
            </a:pPr>
            <a:r>
              <a:rPr lang="en-US" sz="1400" b="1" dirty="0">
                <a:latin typeface="Courier New" pitchFamily="49" charset="0"/>
              </a:rPr>
              <a:t>0.000004 0.000005 0.000008</a:t>
            </a:r>
          </a:p>
          <a:p>
            <a:pPr>
              <a:buClr>
                <a:srgbClr val="FF0066"/>
              </a:buClr>
            </a:pPr>
            <a:endParaRPr lang="en-US" sz="1400" b="1" dirty="0"/>
          </a:p>
          <a:p>
            <a:pPr>
              <a:buClr>
                <a:srgbClr val="FF0066"/>
              </a:buClr>
            </a:pPr>
            <a:r>
              <a:rPr lang="en-US" sz="2000" dirty="0"/>
              <a:t>Multiply by </a:t>
            </a:r>
            <a:r>
              <a:rPr lang="en-US" sz="2000" i="1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# of tests  </a:t>
            </a:r>
            <a:r>
              <a:rPr lang="en-US" sz="2000" dirty="0">
                <a:latin typeface="Times New Roman" pitchFamily="18" charset="0"/>
                <a:sym typeface="Symbol" pitchFamily="18" charset="2"/>
              </a:rPr>
              <a:t>up to that one</a:t>
            </a:r>
            <a:endParaRPr lang="en-US" sz="2000" dirty="0"/>
          </a:p>
          <a:p>
            <a:pPr>
              <a:buClr>
                <a:srgbClr val="FF0066"/>
              </a:buClr>
            </a:pPr>
            <a:r>
              <a:rPr lang="en-US" sz="1400" b="1" dirty="0">
                <a:latin typeface="Courier New" pitchFamily="49" charset="0"/>
              </a:rPr>
              <a:t>22211	  22210	  22209</a:t>
            </a:r>
          </a:p>
        </p:txBody>
      </p:sp>
      <p:sp>
        <p:nvSpPr>
          <p:cNvPr id="11" name="Line 3">
            <a:extLst>
              <a:ext uri="{FF2B5EF4-FFF2-40B4-BE49-F238E27FC236}">
                <a16:creationId xmlns:a16="http://schemas.microsoft.com/office/drawing/2014/main" id="{66A43DEB-A748-4C90-8111-10AAC21A33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26" y="3808235"/>
            <a:ext cx="4520751" cy="8766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045DED9-543A-4CA8-96C7-F535CC9A7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89" y="1787012"/>
            <a:ext cx="4963115" cy="32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>
                <a:latin typeface="Times New Roman" pitchFamily="18" charset="0"/>
              </a:rPr>
              <a:t>Top 10 genes (sorted by </a:t>
            </a:r>
            <a:r>
              <a:rPr lang="en-US" sz="1800" i="1" dirty="0">
                <a:latin typeface="Times New Roman" pitchFamily="18" charset="0"/>
              </a:rPr>
              <a:t>t</a:t>
            </a:r>
            <a:r>
              <a:rPr lang="en-US" sz="1800" dirty="0">
                <a:latin typeface="Times New Roman" pitchFamily="18" charset="0"/>
              </a:rPr>
              <a:t>-test </a:t>
            </a:r>
            <a:r>
              <a:rPr lang="en-US" sz="1800" i="1" dirty="0">
                <a:latin typeface="Times New Roman" pitchFamily="18" charset="0"/>
              </a:rPr>
              <a:t>p</a:t>
            </a:r>
            <a:r>
              <a:rPr lang="en-US" sz="1800" dirty="0">
                <a:latin typeface="Times New Roman" pitchFamily="18" charset="0"/>
              </a:rPr>
              <a:t>-value)</a:t>
            </a:r>
          </a:p>
          <a:p>
            <a:pPr>
              <a:spcBef>
                <a:spcPct val="50000"/>
              </a:spcBef>
            </a:pPr>
            <a:endParaRPr lang="en-US" sz="1000" dirty="0"/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</a:rPr>
              <a:t>Gene   Fold Dir          p  p(</a:t>
            </a:r>
            <a:r>
              <a:rPr lang="en-US" sz="1600" dirty="0" err="1">
                <a:solidFill>
                  <a:srgbClr val="0000FF"/>
                </a:solidFill>
                <a:latin typeface="Courier New" pitchFamily="49" charset="0"/>
              </a:rPr>
              <a:t>Bonf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</a:rPr>
              <a:t>) 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G6546   2.36   D   0.000004   0.0964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G19945   3.25   U   0.000005   0.1102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G21586   1.64   U   0.000008   0.1765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G18970   2.52   U   0.000019   0.4220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G7432   3.70   D   0.000033   0.7248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G19057   1.85   U   0.000046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G17361   4.34   D   0.000067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G8525   5.57   D   0.000067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 G425  18.11   D   0.000078   1.0000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600" dirty="0">
                <a:latin typeface="Courier New" pitchFamily="49" charset="0"/>
              </a:rPr>
              <a:t> G8524   4.74   D   0.000109   1.0000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A5C30F0-8132-452A-A862-8922E6821C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6441" y="2571097"/>
            <a:ext cx="4520751" cy="8766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F77B80-2C59-4F90-97FE-A02C988673FE}"/>
                  </a:ext>
                </a:extLst>
              </p:cNvPr>
              <p:cNvSpPr/>
              <p:nvPr/>
            </p:nvSpPr>
            <p:spPr>
              <a:xfrm>
                <a:off x="910559" y="951057"/>
                <a:ext cx="4647156" cy="5252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</a:rPr>
                  <a:t>Bonferroni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00FF"/>
                    </a:solidFill>
                  </a:rPr>
                  <a:t>       </a:t>
                </a:r>
                <a:r>
                  <a:rPr lang="en-US" sz="2000" i="1" dirty="0" err="1">
                    <a:solidFill>
                      <a:srgbClr val="0000FF"/>
                    </a:solidFill>
                    <a:latin typeface="Times New Roman" pitchFamily="18" charset="0"/>
                  </a:rPr>
                  <a:t>p</a:t>
                </a:r>
                <a:r>
                  <a:rPr lang="en-US" sz="2000" baseline="30000" dirty="0" err="1">
                    <a:solidFill>
                      <a:srgbClr val="0000FF"/>
                    </a:solidFill>
                    <a:latin typeface="Times New Roman" pitchFamily="18" charset="0"/>
                  </a:rPr>
                  <a:t>BON</a:t>
                </a:r>
                <a:r>
                  <a:rPr lang="en-US" sz="2000" i="1" baseline="-25000" dirty="0" err="1">
                    <a:solidFill>
                      <a:srgbClr val="0000FF"/>
                    </a:solidFill>
                    <a:latin typeface="Times New Roman" pitchFamily="18" charset="0"/>
                  </a:rPr>
                  <a:t>i</a:t>
                </a:r>
                <a:r>
                  <a:rPr lang="en-US" sz="2000" i="1" baseline="-25000" dirty="0">
                    <a:solidFill>
                      <a:srgbClr val="0000FF"/>
                    </a:solidFill>
                    <a:latin typeface="Times New Roman" pitchFamily="18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 min(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# of tests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×</m:t>
                    </m:r>
                  </m:oMath>
                </a14:m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</a:rPr>
                  <a:t>p</a:t>
                </a:r>
                <a:r>
                  <a:rPr lang="en-US" sz="2000" i="1" baseline="-25000" dirty="0">
                    <a:solidFill>
                      <a:srgbClr val="0000FF"/>
                    </a:solidFill>
                    <a:latin typeface="Times New Roman" pitchFamily="18" charset="0"/>
                  </a:rPr>
                  <a:t>i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</a:rPr>
                  <a:t>, 1)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</a:rPr>
                  <a:t>Or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nor/>
                      </m:rPr>
                      <a:rPr lang="en-US" sz="2000" baseline="30000" dirty="0">
                        <a:solidFill>
                          <a:srgbClr val="0000FF"/>
                        </a:solidFill>
                        <a:latin typeface="Times New Roman" pitchFamily="18" charset="0"/>
                      </a:rPr>
                      <m:t>BON</m:t>
                    </m:r>
                  </m:oMath>
                </a14:m>
                <a:r>
                  <a:rPr lang="en-US" sz="2000" baseline="30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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 /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# of tests </a:t>
                </a:r>
              </a:p>
              <a:p>
                <a:pPr>
                  <a:buClr>
                    <a:srgbClr val="FF0066"/>
                  </a:buClr>
                </a:pPr>
                <a:endParaRPr lang="en-US" sz="2000" baseline="30000" dirty="0">
                  <a:solidFill>
                    <a:srgbClr val="0000FF"/>
                  </a:solidFill>
                </a:endParaRP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Drawbacks: 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- Too restrictive. 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- Too many false negatives.</a:t>
                </a:r>
              </a:p>
              <a:p>
                <a:pPr>
                  <a:buClr>
                    <a:srgbClr val="FF0066"/>
                  </a:buClr>
                </a:pPr>
                <a:endParaRPr lang="en-US" sz="2000" dirty="0"/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Bonferroni cut off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 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nor/>
                      </m:rPr>
                      <a:rPr lang="en-US" sz="2000" baseline="30000" dirty="0">
                        <a:solidFill>
                          <a:srgbClr val="0000FF"/>
                        </a:solidFill>
                        <a:latin typeface="Times New Roman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2000" baseline="30000" dirty="0" smtClean="0">
                        <a:solidFill>
                          <a:srgbClr val="0000FF"/>
                        </a:solidFill>
                        <a:latin typeface="Times New Roman" pitchFamily="18" charset="0"/>
                      </a:rPr>
                      <m:t>ON</m:t>
                    </m:r>
                  </m:oMath>
                </a14:m>
                <a:r>
                  <a:rPr lang="en-US" sz="2000" baseline="30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 0.0000023</a:t>
                </a:r>
              </a:p>
              <a:p>
                <a:pPr>
                  <a:buClr>
                    <a:srgbClr val="FF0066"/>
                  </a:buClr>
                </a:pPr>
                <a:endParaRPr lang="en-US" sz="2000" dirty="0">
                  <a:solidFill>
                    <a:srgbClr val="0000FF"/>
                  </a:solidFill>
                  <a:latin typeface="Century Gothic" panose="020B0502020202020204" pitchFamily="34" charset="0"/>
                  <a:sym typeface="Symbol" pitchFamily="18" charset="2"/>
                </a:endParaRPr>
              </a:p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  <a:sym typeface="Symbol" pitchFamily="18" charset="2"/>
                  </a:rPr>
                  <a:t>How to make improvements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False discoveries correction: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  Put p-values in order</a:t>
                </a:r>
              </a:p>
              <a:p>
                <a:pPr>
                  <a:buClr>
                    <a:srgbClr val="FF0066"/>
                  </a:buClr>
                </a:pPr>
                <a:r>
                  <a:rPr lang="en-US" sz="1400" b="1" dirty="0">
                    <a:latin typeface="Courier New" pitchFamily="49" charset="0"/>
                  </a:rPr>
                  <a:t>0.000004 0.000005 0.000008</a:t>
                </a:r>
              </a:p>
              <a:p>
                <a:pPr>
                  <a:buClr>
                    <a:srgbClr val="FF0066"/>
                  </a:buClr>
                </a:pPr>
                <a:endParaRPr lang="en-US" sz="1400" b="1" dirty="0"/>
              </a:p>
              <a:p>
                <a:pPr>
                  <a:buClr>
                    <a:srgbClr val="FF0066"/>
                  </a:buClr>
                </a:pPr>
                <a:r>
                  <a:rPr lang="en-US" sz="2000" dirty="0"/>
                  <a:t>Multiply by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sym typeface="Symbol" pitchFamily="18" charset="2"/>
                  </a:rPr>
                  <a:t># of tests  </a:t>
                </a:r>
                <a:r>
                  <a:rPr lang="en-US" sz="2000" dirty="0">
                    <a:latin typeface="Times New Roman" pitchFamily="18" charset="0"/>
                    <a:sym typeface="Symbol" pitchFamily="18" charset="2"/>
                  </a:rPr>
                  <a:t>up to that one</a:t>
                </a:r>
                <a:endParaRPr lang="en-US" sz="2000" dirty="0"/>
              </a:p>
              <a:p>
                <a:pPr>
                  <a:buClr>
                    <a:srgbClr val="FF0066"/>
                  </a:buClr>
                </a:pPr>
                <a:r>
                  <a:rPr lang="en-US" sz="1400" b="1" dirty="0">
                    <a:latin typeface="Courier New" pitchFamily="49" charset="0"/>
                  </a:rPr>
                  <a:t>22211	  22210	  22209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F77B80-2C59-4F90-97FE-A02C98867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59" y="951057"/>
                <a:ext cx="4647156" cy="5252720"/>
              </a:xfrm>
              <a:prstGeom prst="rect">
                <a:avLst/>
              </a:prstGeom>
              <a:blipFill>
                <a:blip r:embed="rId4"/>
                <a:stretch>
                  <a:fillRect l="-1311" t="-580" b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EBF8C28-097D-4C57-80E1-AE5441F986F7}"/>
              </a:ext>
            </a:extLst>
          </p:cNvPr>
          <p:cNvSpPr/>
          <p:nvPr/>
        </p:nvSpPr>
        <p:spPr>
          <a:xfrm>
            <a:off x="2615657" y="403776"/>
            <a:ext cx="6441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</a:pP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Bonferroni method: Control for multiplicity </a:t>
            </a:r>
          </a:p>
        </p:txBody>
      </p:sp>
    </p:spTree>
    <p:extLst>
      <p:ext uri="{BB962C8B-B14F-4D97-AF65-F5344CB8AC3E}">
        <p14:creationId xmlns:p14="http://schemas.microsoft.com/office/powerpoint/2010/main" val="254912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0C669-9C13-4AFC-B17C-8FB71522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37B5E6-DC25-4292-B1BE-F666DB69AA4C}"/>
              </a:ext>
            </a:extLst>
          </p:cNvPr>
          <p:cNvSpPr/>
          <p:nvPr/>
        </p:nvSpPr>
        <p:spPr>
          <a:xfrm>
            <a:off x="2453390" y="622721"/>
            <a:ext cx="789232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##  find this library at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https://sites.rutgers.edu/javier-cabrera/research/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library(DNAMR) 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data(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mice.A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mfrow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=c(1,2))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hist(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mice.Ar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[,1],100,col=7,xlab="Gene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expression",main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="Gene Expression Raw scale")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hist(log(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mice.Ar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[,1]),20,col=7,xlab="Log Gene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expression",main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="Gene Expression Log scale")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data(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mice.A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data=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mice.A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rttest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(data[,1:3],data[,4:6])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head(round(tt,3))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T    DF    PV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[1,]  0.600 3.993 0.581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[2,] -0.412 3.888 0.702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[3,] -1.701 2.685 0.198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[4,] -0.649 3.327 0.559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[5,] -0.120 2.964 0.912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[6,]  1.572 3.969 0.192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74A2A-FAEC-403F-A97F-699B17237AB8}"/>
              </a:ext>
            </a:extLst>
          </p:cNvPr>
          <p:cNvSpPr/>
          <p:nvPr/>
        </p:nvSpPr>
        <p:spPr>
          <a:xfrm>
            <a:off x="3824989" y="161056"/>
            <a:ext cx="6520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66"/>
              </a:buClr>
            </a:pP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T-tests for microarrays or </a:t>
            </a: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RNAseq</a:t>
            </a:r>
            <a:endParaRPr lang="en-US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7F5C6-C1A5-4300-B8EC-EC1E7D1880D4}"/>
              </a:ext>
            </a:extLst>
          </p:cNvPr>
          <p:cNvSpPr/>
          <p:nvPr/>
        </p:nvSpPr>
        <p:spPr>
          <a:xfrm>
            <a:off x="7515009" y="4174098"/>
            <a:ext cx="36827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##  Top p-values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head(round(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sort.list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[,3]),],6))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T       DF       PV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[1,] -34.26634 3.862807 0.000006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[2,] -20.64362 3.870865 0.000042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[3,] -17.22758 3.890077 0.000081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[4,]  33.13688 2.806082 0.000100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[5,] -16.57884 3.748933 0.000120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[6,] -15.19964 3.901898 0.000129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F7C95-CC9D-4BCE-94F3-302CE42F8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03"/>
          <a:stretch/>
        </p:blipFill>
        <p:spPr>
          <a:xfrm>
            <a:off x="3285720" y="1948098"/>
            <a:ext cx="5388589" cy="20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9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D20B6-993C-4BD7-ABE6-C5944ACCA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441" y="4554194"/>
            <a:ext cx="2428875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CF755-4F1A-49CD-A10A-66A1B3AC428A}"/>
              </a:ext>
            </a:extLst>
          </p:cNvPr>
          <p:cNvSpPr txBox="1"/>
          <p:nvPr/>
        </p:nvSpPr>
        <p:spPr>
          <a:xfrm>
            <a:off x="591487" y="1219621"/>
            <a:ext cx="43412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Guinea pig lost appetite and began losing weight . It even stopped  eating its favorite treat - carrot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You are commissioned to find a cure for Peppa – and get half of the Kingdom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Or else…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FB93-36C3-4056-86D7-51326D2FC9E3}"/>
              </a:ext>
            </a:extLst>
          </p:cNvPr>
          <p:cNvSpPr txBox="1"/>
          <p:nvPr/>
        </p:nvSpPr>
        <p:spPr>
          <a:xfrm>
            <a:off x="6940371" y="1029993"/>
            <a:ext cx="4963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Available resources: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Castle basement full of mice and rats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2 types of diet: regular grass or carrot-rich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3 natural compounds to use as treatments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90575-EB60-4A70-8AA6-B675A9AE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405" y="1289909"/>
            <a:ext cx="2522935" cy="1520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4F729-73FA-428C-B4E1-6B39550DDE01}"/>
              </a:ext>
            </a:extLst>
          </p:cNvPr>
          <p:cNvSpPr txBox="1"/>
          <p:nvPr/>
        </p:nvSpPr>
        <p:spPr>
          <a:xfrm>
            <a:off x="4518063" y="3470559"/>
            <a:ext cx="65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Peppa’s Information</a:t>
            </a:r>
          </a:p>
          <a:p>
            <a:r>
              <a:rPr lang="en-US" sz="2000" dirty="0"/>
              <a:t>Age: 5 years 2 months; Sex: Female, Skin Color: Pink; </a:t>
            </a:r>
          </a:p>
          <a:p>
            <a:r>
              <a:rPr lang="en-US" sz="2000" dirty="0"/>
              <a:t>Favorite snack: carrots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1BEB88F-3FBF-48B2-8892-9A86C1D45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14150"/>
              </p:ext>
            </p:extLst>
          </p:nvPr>
        </p:nvGraphicFramePr>
        <p:xfrm>
          <a:off x="4472413" y="4665841"/>
          <a:ext cx="69736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559">
                  <a:extLst>
                    <a:ext uri="{9D8B030D-6E8A-4147-A177-3AD203B41FA5}">
                      <a16:colId xmlns:a16="http://schemas.microsoft.com/office/drawing/2014/main" val="1469789963"/>
                    </a:ext>
                  </a:extLst>
                </a:gridCol>
                <a:gridCol w="2324559">
                  <a:extLst>
                    <a:ext uri="{9D8B030D-6E8A-4147-A177-3AD203B41FA5}">
                      <a16:colId xmlns:a16="http://schemas.microsoft.com/office/drawing/2014/main" val="4138293336"/>
                    </a:ext>
                  </a:extLst>
                </a:gridCol>
                <a:gridCol w="2324559">
                  <a:extLst>
                    <a:ext uri="{9D8B030D-6E8A-4147-A177-3AD203B41FA5}">
                      <a16:colId xmlns:a16="http://schemas.microsoft.com/office/drawing/2014/main" val="75343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18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Grass and Carrots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4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423g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2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Food Intake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128g/day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105g/day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55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007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81E9E-3A13-4D3C-8727-4F1362CD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FB8CE3-F94C-404F-9BA6-50D888287E5D}"/>
              </a:ext>
            </a:extLst>
          </p:cNvPr>
          <p:cNvSpPr/>
          <p:nvPr/>
        </p:nvSpPr>
        <p:spPr>
          <a:xfrm>
            <a:off x="2203388" y="204869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ctpv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ct2(data[,1:3],data[,4:6])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mfrow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=c(1,1))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plot(log(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ctpv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),log(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[,3]),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=16,col=2)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abline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(0,1,col=3,lwd=2)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sort(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ctpv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)[1:10]*22211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[1] 0.004233567 0.015955578 0.041185283 0.145401025 0.209298907 0.282893769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[7] 0.357705307 0.420474419 0.428882406 0.466184181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5180-2DE6-44A6-B61C-486C899D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b="6209"/>
          <a:stretch/>
        </p:blipFill>
        <p:spPr>
          <a:xfrm>
            <a:off x="7195114" y="1304314"/>
            <a:ext cx="3807502" cy="3769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6BBC2F-C5BA-4448-97B1-04EC2213966D}"/>
              </a:ext>
            </a:extLst>
          </p:cNvPr>
          <p:cNvSpPr/>
          <p:nvPr/>
        </p:nvSpPr>
        <p:spPr>
          <a:xfrm rot="16200000">
            <a:off x="6357818" y="3164380"/>
            <a:ext cx="15696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P-value for t-test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2F6B91-0AD3-4933-BC7D-34DF4A9B2498}"/>
              </a:ext>
            </a:extLst>
          </p:cNvPr>
          <p:cNvSpPr/>
          <p:nvPr/>
        </p:nvSpPr>
        <p:spPr>
          <a:xfrm>
            <a:off x="7706215" y="4943459"/>
            <a:ext cx="2492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P-value for conditional t-test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4D43E-8D78-46B9-9AA7-041A7C71267B}"/>
              </a:ext>
            </a:extLst>
          </p:cNvPr>
          <p:cNvSpPr/>
          <p:nvPr/>
        </p:nvSpPr>
        <p:spPr>
          <a:xfrm>
            <a:off x="3221284" y="592776"/>
            <a:ext cx="7015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66"/>
              </a:buClr>
            </a:pP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T-tests  p-values vs Conditional test p-values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B5C0C8-4D9F-4BFF-85D9-D345BC95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30" y="1214838"/>
            <a:ext cx="2641600" cy="927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DB1831-EB89-4F19-BDA4-1C6AAA0CB9C0}"/>
              </a:ext>
            </a:extLst>
          </p:cNvPr>
          <p:cNvSpPr/>
          <p:nvPr/>
        </p:nvSpPr>
        <p:spPr>
          <a:xfrm>
            <a:off x="4312096" y="1527861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12AB3-849A-4A9E-AD51-507CAA60B79E}"/>
              </a:ext>
            </a:extLst>
          </p:cNvPr>
          <p:cNvSpPr/>
          <p:nvPr/>
        </p:nvSpPr>
        <p:spPr>
          <a:xfrm>
            <a:off x="3879806" y="1274002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A6682-8CEF-4070-A03A-D797D4444E82}"/>
              </a:ext>
            </a:extLst>
          </p:cNvPr>
          <p:cNvSpPr/>
          <p:nvPr/>
        </p:nvSpPr>
        <p:spPr>
          <a:xfrm>
            <a:off x="2502287" y="5330455"/>
            <a:ext cx="84533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66"/>
              </a:buClr>
            </a:pP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Similarly we developed Conditional F test  and p-values</a:t>
            </a:r>
          </a:p>
          <a:p>
            <a:pPr>
              <a:buClr>
                <a:srgbClr val="FF0066"/>
              </a:buClr>
            </a:pP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Amaratunga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Cabrera (2004)</a:t>
            </a:r>
          </a:p>
          <a:p>
            <a:pPr>
              <a:buClr>
                <a:srgbClr val="FF0066"/>
              </a:buClr>
            </a:pP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Amaratunga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Cabrera &amp; </a:t>
            </a: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Shkedy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(2014)</a:t>
            </a:r>
          </a:p>
        </p:txBody>
      </p:sp>
    </p:spTree>
    <p:extLst>
      <p:ext uri="{BB962C8B-B14F-4D97-AF65-F5344CB8AC3E}">
        <p14:creationId xmlns:p14="http://schemas.microsoft.com/office/powerpoint/2010/main" val="138561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CE21B-842D-4277-8842-0C43BBCA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5AA46-A643-47A9-A8D5-606470FE5EB2}"/>
              </a:ext>
            </a:extLst>
          </p:cNvPr>
          <p:cNvSpPr/>
          <p:nvPr/>
        </p:nvSpPr>
        <p:spPr>
          <a:xfrm>
            <a:off x="1839951" y="367920"/>
            <a:ext cx="91440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library(DNAMR)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data(Khan)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names(Khan)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names(Khan)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[1]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ImageId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"    "TRAIN1.EW"  "TRAIN2.EW"  "TRAIN3.EW"  "TRAIN4.EW"  "TRAIN5.EW"  "TRAIN6.EW"  "TRAIN7.EW"  "TRAIN8.EW"  "TRAIN9.EW" 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[11] "TRAIN10.EW" "TRAIN11.EW" "TRAIN12.EW" "TRAIN13.EW" "TRAIN14.EW" "TRAIN15.EW" "TRAIN16.EW" "TRAIN17.EW" "TRAIN18.EW" "TRAIN19.EW"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[21] "TRAIN20.EW" "TRAIN21.EW" "TRAIN22.EW" "TRAIN23.EW" "TRAIN24.BL" "TRAIN25.BL" "TRAIN26.BL" "TRAIN27.BL" "TRAIN28.BL" "TRAIN29.BL"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[31] "TRAIN30.BL" "TRAIN31.BL" "TRAIN32.NB" "TRAIN33.NB" "TRAIN34.NB" "TRAIN35.NB" "TRAIN36.NB" "TRAIN37.NB" "TRAIN38.NB" "TRAIN39.NB"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[41] "TRAIN40.NB" "TRAIN41.NB" "TRAIN42.NB" "TRAIN43.NB" "TRAIN44.RM" "TRAIN45.RM" "TRAIN46.RM" "TRAIN47.RM" "TRAIN48.RM" "TRAIN49.RM"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[51] "TRAIN50.RM" "TRAIN51.RM" "TRAIN52.RM" "TRAIN53.RM" "TRAIN54.RM" "TRAIN55.RM" "TRAIN56.RM" "TRAIN57.RM" "TRAIN58.RM" "TRAIN59.RM"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[61] "TRAIN60.RM" "TRAIN61.RM" "TRAIN62.RM" "TRAIN63.RM" "TEST64.NB"  "TEST65.EW"  "TEST66.NA"  "TEST67.RM"  "TEST68.NA"  "TEST69.EW" 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[71] "TEST70.BL"  "TEST71.NB"  "TEST72.NA"  "TEST73.RM"  "TEST74.NA"  "TEST75.EW"  "TEST76.NA"  "TEST77.NB"  "TEST78.BL"  "TEST79.NB" 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[81] "TEST80.RM"  "TEST81.BL"  "TEST82.EW"  "TEST83.EW"  "TEST84.EW"  "TEST85.RM"  "TEST86.NB"  "TEST87.RM"  "TEST88.NB”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Data = Khan[,2:64]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strsplit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(names(Data),"\\.")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unlist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(Y)[ 2*(1:63)]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[1] "EW" "EW" "EW" "EW" "EW" "EW" "EW" "EW" "EW" "EW" "EW" "EW" "EW" "EW" "EW" "EW" "EW" "EW" "EW" "EW" "EW" "EW" "EW" "BL" "BL" "BL"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[27] "BL" "BL" "BL" "BL" "BL" "NB" "NB" "NB" "NB" "NB" "NB" "NB" "NB" "NB" "NB" "NB" "NB" "RM" "RM" "RM" "RM" "RM" "RM" "RM" "RM" "RM"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[53] "RM" "RM" "RM" "RM" "RM" "RM" "RM" "RM" "RM" "RM" "RM”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#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  row F statistics and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pvalues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.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: conditional F statistics and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pvalues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Data,Y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head(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F 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LogFoldChange</a:t>
            </a: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1 15.046814 2.191233e-07     1.6731984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2 15.014638 2.250736e-07     0.5511725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3  7.232760 3.261875e-04     0.9340533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4  4.097402 1.040859e-02     0.6525674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5  1.884736 1.419950e-01     0.1345435</a:t>
            </a:r>
          </a:p>
          <a:p>
            <a:pPr marL="228600" indent="-228600">
              <a:buAutoNum type="arabicPlain" startAt="6"/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1.303855 2.816766e-01     1.0010550</a:t>
            </a:r>
          </a:p>
          <a:p>
            <a:pPr marL="228600" indent="-228600">
              <a:buAutoNum type="arabicPlain" startAt="6"/>
            </a:pP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-228600">
              <a:buAutoNum type="arabicPlain" startAt="6"/>
            </a:pP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-228600">
              <a:buAutoNum type="arabicPlain" startAt="6"/>
            </a:pP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(25437)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pvalCF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Data,Y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plot(log(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pvalCF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),log(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pvalF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[,2]),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pch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=16,col=2)</a:t>
            </a:r>
          </a:p>
          <a:p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abline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(0,1,col=3,lwd=2)</a:t>
            </a:r>
          </a:p>
          <a:p>
            <a:pPr marL="228600" indent="-228600">
              <a:buAutoNum type="arabicPlain" startAt="6"/>
            </a:pP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D5CDE-B81A-43C9-9820-4F30C8801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3" t="11512" b="8377"/>
          <a:stretch/>
        </p:blipFill>
        <p:spPr>
          <a:xfrm>
            <a:off x="7099774" y="3575743"/>
            <a:ext cx="3762570" cy="24916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10D5E-711D-45A0-AA89-E5DACE158D1F}"/>
              </a:ext>
            </a:extLst>
          </p:cNvPr>
          <p:cNvSpPr/>
          <p:nvPr/>
        </p:nvSpPr>
        <p:spPr>
          <a:xfrm rot="16200000">
            <a:off x="6039449" y="4578137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Log P-value for F-test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A244D-EE44-4E81-BD86-2C8F60376792}"/>
              </a:ext>
            </a:extLst>
          </p:cNvPr>
          <p:cNvSpPr/>
          <p:nvPr/>
        </p:nvSpPr>
        <p:spPr>
          <a:xfrm>
            <a:off x="7579901" y="6138731"/>
            <a:ext cx="28007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Log P-value for conditional F-test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84495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2766218"/>
            <a:ext cx="10515600" cy="20921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E9C29-BD44-E74E-8987-4774DC31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57" y="1078039"/>
            <a:ext cx="3977698" cy="47484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1F033-374A-7040-A296-B9101336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85" y="1070489"/>
            <a:ext cx="3700030" cy="47635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2D6D70-E0C9-2542-B2EA-2BB588A899F5}"/>
              </a:ext>
            </a:extLst>
          </p:cNvPr>
          <p:cNvSpPr/>
          <p:nvPr/>
        </p:nvSpPr>
        <p:spPr>
          <a:xfrm>
            <a:off x="6760585" y="5910536"/>
            <a:ext cx="370003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https://www.statlearning.com/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4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8D386F23-1205-4DA2-B86D-5123F740B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1" y="1869414"/>
            <a:ext cx="54864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CF755-4F1A-49CD-A10A-66A1B3AC428A}"/>
              </a:ext>
            </a:extLst>
          </p:cNvPr>
          <p:cNvSpPr txBox="1"/>
          <p:nvPr/>
        </p:nvSpPr>
        <p:spPr>
          <a:xfrm>
            <a:off x="6649678" y="2447868"/>
            <a:ext cx="43412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First, we want to make sure that our experimental (animal) model worked: there is a significant difference between the healthy and the sick animals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Do a t-Test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856B7C-C460-4221-8593-9AA7202FAC8F}"/>
              </a:ext>
            </a:extLst>
          </p:cNvPr>
          <p:cNvSpPr/>
          <p:nvPr/>
        </p:nvSpPr>
        <p:spPr>
          <a:xfrm>
            <a:off x="1237304" y="1945297"/>
            <a:ext cx="782197" cy="1304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80260-F389-49A5-A024-8234B38B1FAC}"/>
              </a:ext>
            </a:extLst>
          </p:cNvPr>
          <p:cNvSpPr/>
          <p:nvPr/>
        </p:nvSpPr>
        <p:spPr>
          <a:xfrm>
            <a:off x="2122948" y="3791858"/>
            <a:ext cx="782197" cy="15267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EB73DBB-F43B-4CCC-9316-79ACDDD8F3AA}"/>
              </a:ext>
            </a:extLst>
          </p:cNvPr>
          <p:cNvSpPr/>
          <p:nvPr/>
        </p:nvSpPr>
        <p:spPr>
          <a:xfrm>
            <a:off x="3149482" y="2291508"/>
            <a:ext cx="459059" cy="2403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9D2CE-1C89-4D7F-840B-D9881E29238A}"/>
              </a:ext>
            </a:extLst>
          </p:cNvPr>
          <p:cNvSpPr txBox="1"/>
          <p:nvPr/>
        </p:nvSpPr>
        <p:spPr>
          <a:xfrm>
            <a:off x="4144652" y="1483632"/>
            <a:ext cx="3356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Compare means: t-Test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93511-8176-458C-B854-CBA03282FBA8}"/>
              </a:ext>
            </a:extLst>
          </p:cNvPr>
          <p:cNvSpPr txBox="1"/>
          <p:nvPr/>
        </p:nvSpPr>
        <p:spPr>
          <a:xfrm>
            <a:off x="3799491" y="3077573"/>
            <a:ext cx="1874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Compare the two means</a:t>
            </a:r>
          </a:p>
        </p:txBody>
      </p:sp>
    </p:spTree>
    <p:extLst>
      <p:ext uri="{BB962C8B-B14F-4D97-AF65-F5344CB8AC3E}">
        <p14:creationId xmlns:p14="http://schemas.microsoft.com/office/powerpoint/2010/main" val="98398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4546A"/>
                </a:solidFill>
                <a:ea typeface="+mj-lt"/>
                <a:cs typeface="+mj-lt"/>
              </a:rPr>
              <a:t>Comparing 2 Groups’ Means: t-Test</a:t>
            </a:r>
            <a:endParaRPr lang="en-US" dirty="0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6D50-76F1-4CE3-A427-20D03D47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5" name="Picture 8" descr="Text&#10;&#10;Description automatically generated">
            <a:extLst>
              <a:ext uri="{FF2B5EF4-FFF2-40B4-BE49-F238E27FC236}">
                <a16:creationId xmlns:a16="http://schemas.microsoft.com/office/drawing/2014/main" id="{CAF3A7C9-DDEF-4833-B199-34EAC5C4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68" y="2216413"/>
            <a:ext cx="3758565" cy="3493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013069-D9B3-4A03-B0C3-93E9B11B1C1B}"/>
                  </a:ext>
                </a:extLst>
              </p:cNvPr>
              <p:cNvSpPr txBox="1"/>
              <p:nvPr/>
            </p:nvSpPr>
            <p:spPr>
              <a:xfrm>
                <a:off x="4528545" y="2206680"/>
                <a:ext cx="7097071" cy="859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𝑑𝑖𝑓𝑓𝑒𝑟𝑒𝑛𝑐𝑒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𝑚𝑒𝑎𝑛𝑠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𝑝𝑜𝑜𝑙𝑒𝑑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𝑠𝑡𝑎𝑛𝑑𝑎𝑟𝑑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𝑚𝑒𝑎𝑛𝑠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013069-D9B3-4A03-B0C3-93E9B11B1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45" y="2206680"/>
                <a:ext cx="7097071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9A2B3-AE23-45C6-B383-6F08F4BBDDC7}"/>
                  </a:ext>
                </a:extLst>
              </p:cNvPr>
              <p:cNvSpPr txBox="1"/>
              <p:nvPr/>
            </p:nvSpPr>
            <p:spPr>
              <a:xfrm>
                <a:off x="6599730" y="3888934"/>
                <a:ext cx="3209789" cy="133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𝑉𝑎𝑟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𝑉𝑎𝑟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9A2B3-AE23-45C6-B383-6F08F4BB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730" y="3888934"/>
                <a:ext cx="3209789" cy="1339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0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Median, Mean and Variance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69B0-0FDE-40F0-8004-B16318673955}"/>
                  </a:ext>
                </a:extLst>
              </p:cNvPr>
              <p:cNvSpPr txBox="1"/>
              <p:nvPr/>
            </p:nvSpPr>
            <p:spPr>
              <a:xfrm>
                <a:off x="8192894" y="1257436"/>
                <a:ext cx="3694068" cy="4954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Mean (or average) = sum of observation values/ number of observations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Residual (or error) = observation value –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Residual sum of squares 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Standard deviation: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𝑉𝑎𝑟𝑖𝑎𝑛𝑐𝑒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69B0-0FDE-40F0-8004-B1631867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894" y="1257436"/>
                <a:ext cx="3694068" cy="4954305"/>
              </a:xfrm>
              <a:prstGeom prst="rect">
                <a:avLst/>
              </a:prstGeom>
              <a:blipFill>
                <a:blip r:embed="rId4"/>
                <a:stretch>
                  <a:fillRect l="-1815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78B0216-2F9A-4AE6-88D1-2A2A33B74D49}"/>
              </a:ext>
            </a:extLst>
          </p:cNvPr>
          <p:cNvSpPr txBox="1"/>
          <p:nvPr/>
        </p:nvSpPr>
        <p:spPr>
          <a:xfrm>
            <a:off x="2050473" y="6400412"/>
            <a:ext cx="6560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Source: https://www.123rf.com/photo_42732599_a-cartoon-queen-with-a-confused-expression-.html</a:t>
            </a:r>
            <a:endParaRPr lang="en-US" sz="12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1F5C330-A3E9-420C-86DA-2CAC1189D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1598562"/>
            <a:ext cx="5486400" cy="45720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6E69736A-4B7C-4DF4-A240-5051DBCE0509}"/>
              </a:ext>
            </a:extLst>
          </p:cNvPr>
          <p:cNvSpPr/>
          <p:nvPr/>
        </p:nvSpPr>
        <p:spPr>
          <a:xfrm>
            <a:off x="3472873" y="1976582"/>
            <a:ext cx="434109" cy="21428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3D5EE-C7E9-4A23-93D0-2AE2574B7D2E}"/>
                  </a:ext>
                </a:extLst>
              </p:cNvPr>
              <p:cNvSpPr txBox="1"/>
              <p:nvPr/>
            </p:nvSpPr>
            <p:spPr>
              <a:xfrm>
                <a:off x="4070431" y="2619157"/>
                <a:ext cx="5776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3D5EE-C7E9-4A23-93D0-2AE2574B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31" y="2619157"/>
                <a:ext cx="57760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8A9E876-6038-4632-B85D-9CDAD922166D}"/>
              </a:ext>
            </a:extLst>
          </p:cNvPr>
          <p:cNvGraphicFramePr>
            <a:graphicFrameLocks noGrp="1"/>
          </p:cNvGraphicFramePr>
          <p:nvPr/>
        </p:nvGraphicFramePr>
        <p:xfrm>
          <a:off x="6225312" y="1579319"/>
          <a:ext cx="1803570" cy="4415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785">
                  <a:extLst>
                    <a:ext uri="{9D8B030D-6E8A-4147-A177-3AD203B41FA5}">
                      <a16:colId xmlns:a16="http://schemas.microsoft.com/office/drawing/2014/main" val="3579257273"/>
                    </a:ext>
                  </a:extLst>
                </a:gridCol>
                <a:gridCol w="901785">
                  <a:extLst>
                    <a:ext uri="{9D8B030D-6E8A-4147-A177-3AD203B41FA5}">
                      <a16:colId xmlns:a16="http://schemas.microsoft.com/office/drawing/2014/main" val="4216733545"/>
                    </a:ext>
                  </a:extLst>
                </a:gridCol>
              </a:tblGrid>
              <a:tr h="735959">
                <a:tc>
                  <a:txBody>
                    <a:bodyPr/>
                    <a:lstStyle/>
                    <a:p>
                      <a:r>
                        <a:rPr lang="en-US" dirty="0"/>
                        <a:t>Obs.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394801"/>
                  </a:ext>
                </a:extLst>
              </a:tr>
              <a:tr h="73595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64936"/>
                  </a:ext>
                </a:extLst>
              </a:tr>
              <a:tr h="73595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59279"/>
                  </a:ext>
                </a:extLst>
              </a:tr>
              <a:tr h="73595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05663"/>
                  </a:ext>
                </a:extLst>
              </a:tr>
              <a:tr h="73595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286914"/>
                  </a:ext>
                </a:extLst>
              </a:tr>
              <a:tr h="73595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9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Standard Deviation vs. Standard Error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69B0-0FDE-40F0-8004-B16318673955}"/>
                  </a:ext>
                </a:extLst>
              </p:cNvPr>
              <p:cNvSpPr txBox="1"/>
              <p:nvPr/>
            </p:nvSpPr>
            <p:spPr>
              <a:xfrm>
                <a:off x="683610" y="1405510"/>
                <a:ext cx="2835445" cy="172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Standard deviation </a:t>
                </a:r>
                <a:r>
                  <a:rPr lang="en-US" sz="2000" dirty="0"/>
                  <a:t>describes </a:t>
                </a:r>
                <a:r>
                  <a:rPr lang="en-US" sz="2000" b="1" dirty="0"/>
                  <a:t>variability</a:t>
                </a:r>
                <a:r>
                  <a:rPr lang="en-US" sz="2000" dirty="0"/>
                  <a:t> in the data 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69B0-0FDE-40F0-8004-B1631867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10" y="1405510"/>
                <a:ext cx="2835445" cy="1726242"/>
              </a:xfrm>
              <a:prstGeom prst="rect">
                <a:avLst/>
              </a:prstGeom>
              <a:blipFill>
                <a:blip r:embed="rId4"/>
                <a:stretch>
                  <a:fillRect l="-2151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3178CA-E381-4847-B2CD-0FA71E747451}"/>
                  </a:ext>
                </a:extLst>
              </p:cNvPr>
              <p:cNvSpPr txBox="1"/>
              <p:nvPr/>
            </p:nvSpPr>
            <p:spPr>
              <a:xfrm>
                <a:off x="8331200" y="1405510"/>
                <a:ext cx="2923310" cy="241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Standard error </a:t>
                </a:r>
                <a:r>
                  <a:rPr lang="en-US" sz="2000" dirty="0"/>
                  <a:t>describes statistical </a:t>
                </a:r>
                <a:r>
                  <a:rPr lang="en-US" sz="2000" b="1" dirty="0"/>
                  <a:t>accuracy</a:t>
                </a:r>
                <a:r>
                  <a:rPr lang="en-US" sz="2000" dirty="0"/>
                  <a:t> of an estimate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𝑉𝑎𝑟𝑖𝑎𝑛𝑐𝑒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3178CA-E381-4847-B2CD-0FA71E74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00" y="1405510"/>
                <a:ext cx="2923310" cy="2414635"/>
              </a:xfrm>
              <a:prstGeom prst="rect">
                <a:avLst/>
              </a:prstGeom>
              <a:blipFill>
                <a:blip r:embed="rId5"/>
                <a:stretch>
                  <a:fillRect l="-2296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C7FD674-3068-4B2A-8B3D-6A9507947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83" y="1748293"/>
            <a:ext cx="365760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D9ADB9-2031-4DCF-8338-574902E4D985}"/>
              </a:ext>
            </a:extLst>
          </p:cNvPr>
          <p:cNvSpPr txBox="1"/>
          <p:nvPr/>
        </p:nvSpPr>
        <p:spPr>
          <a:xfrm>
            <a:off x="3980874" y="1220844"/>
            <a:ext cx="322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Population mean = 100; </a:t>
            </a:r>
            <a:r>
              <a:rPr lang="en-US" dirty="0"/>
              <a:t>SD = 10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964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Standard Deviation vs. Standard Error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69B0-0FDE-40F0-8004-B16318673955}"/>
                  </a:ext>
                </a:extLst>
              </p:cNvPr>
              <p:cNvSpPr txBox="1"/>
              <p:nvPr/>
            </p:nvSpPr>
            <p:spPr>
              <a:xfrm>
                <a:off x="683610" y="1405510"/>
                <a:ext cx="2835445" cy="449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Standard deviation </a:t>
                </a:r>
                <a:r>
                  <a:rPr lang="en-US" sz="2000" dirty="0"/>
                  <a:t>describes </a:t>
                </a:r>
                <a:r>
                  <a:rPr lang="en-US" sz="2000" b="1" dirty="0"/>
                  <a:t>variability</a:t>
                </a:r>
                <a:r>
                  <a:rPr lang="en-US" sz="2000" dirty="0"/>
                  <a:t> in the data 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SD </a:t>
                </a:r>
                <a:r>
                  <a:rPr lang="en-US" sz="2000" b="1" dirty="0"/>
                  <a:t>does not </a:t>
                </a:r>
                <a:r>
                  <a:rPr lang="en-US" sz="2000" dirty="0"/>
                  <a:t>depend on the number of observations in the sample although it might be smaller in smaller samples because extreme observations are unlikely to </a:t>
                </a:r>
                <a:r>
                  <a:rPr lang="en-US" sz="2000"/>
                  <a:t>be sampled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69B0-0FDE-40F0-8004-B1631867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10" y="1405510"/>
                <a:ext cx="2835445" cy="4496231"/>
              </a:xfrm>
              <a:prstGeom prst="rect">
                <a:avLst/>
              </a:prstGeom>
              <a:blipFill>
                <a:blip r:embed="rId4"/>
                <a:stretch>
                  <a:fillRect l="-2151" t="-814" r="-3871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3178CA-E381-4847-B2CD-0FA71E747451}"/>
                  </a:ext>
                </a:extLst>
              </p:cNvPr>
              <p:cNvSpPr txBox="1"/>
              <p:nvPr/>
            </p:nvSpPr>
            <p:spPr>
              <a:xfrm>
                <a:off x="8331200" y="1405510"/>
                <a:ext cx="2923310" cy="4569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Standard error </a:t>
                </a:r>
                <a:r>
                  <a:rPr lang="en-US" sz="2000" dirty="0"/>
                  <a:t>describes statistical </a:t>
                </a:r>
                <a:r>
                  <a:rPr lang="en-US" sz="2000" b="1" dirty="0"/>
                  <a:t>accuracy</a:t>
                </a:r>
                <a:r>
                  <a:rPr lang="en-US" sz="2000" dirty="0"/>
                  <a:t> of an estimate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𝑉𝑎𝑟𝑖𝑎𝑛𝑐𝑒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  <a:p>
                <a:endParaRPr lang="en-US" sz="2000" dirty="0"/>
              </a:p>
              <a:p>
                <a:r>
                  <a:rPr lang="en-US" sz="2000" dirty="0"/>
                  <a:t>SE generally </a:t>
                </a:r>
                <a:r>
                  <a:rPr lang="en-US" sz="2000" b="1" dirty="0"/>
                  <a:t>gets smaller </a:t>
                </a:r>
                <a:r>
                  <a:rPr lang="en-US" sz="2000" dirty="0"/>
                  <a:t>as sample size increases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NOTE: think about getting more evidence for your guess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3178CA-E381-4847-B2CD-0FA71E74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00" y="1405510"/>
                <a:ext cx="2923310" cy="4569071"/>
              </a:xfrm>
              <a:prstGeom prst="rect">
                <a:avLst/>
              </a:prstGeom>
              <a:blipFill>
                <a:blip r:embed="rId5"/>
                <a:stretch>
                  <a:fillRect l="-2296" t="-801" r="-1670" b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C7FD674-3068-4B2A-8B3D-6A9507947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83" y="1748293"/>
            <a:ext cx="365760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D9ADB9-2031-4DCF-8338-574902E4D985}"/>
              </a:ext>
            </a:extLst>
          </p:cNvPr>
          <p:cNvSpPr txBox="1"/>
          <p:nvPr/>
        </p:nvSpPr>
        <p:spPr>
          <a:xfrm>
            <a:off x="3980874" y="1220844"/>
            <a:ext cx="322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Population mean = 100; </a:t>
            </a:r>
            <a:r>
              <a:rPr lang="en-US" dirty="0"/>
              <a:t>SD = 10</a:t>
            </a:r>
            <a:endParaRPr lang="en-US" sz="1800" dirty="0"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BB94DCB-53B9-4596-981A-CFA86F1BF75C}"/>
              </a:ext>
            </a:extLst>
          </p:cNvPr>
          <p:cNvGraphicFramePr>
            <a:graphicFrameLocks noGrp="1"/>
          </p:cNvGraphicFramePr>
          <p:nvPr/>
        </p:nvGraphicFramePr>
        <p:xfrm>
          <a:off x="3980874" y="5243830"/>
          <a:ext cx="3472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82">
                  <a:extLst>
                    <a:ext uri="{9D8B030D-6E8A-4147-A177-3AD203B41FA5}">
                      <a16:colId xmlns:a16="http://schemas.microsoft.com/office/drawing/2014/main" val="4159604647"/>
                    </a:ext>
                  </a:extLst>
                </a:gridCol>
                <a:gridCol w="1357745">
                  <a:extLst>
                    <a:ext uri="{9D8B030D-6E8A-4147-A177-3AD203B41FA5}">
                      <a16:colId xmlns:a16="http://schemas.microsoft.com/office/drawing/2014/main" val="2863360954"/>
                    </a:ext>
                  </a:extLst>
                </a:gridCol>
                <a:gridCol w="1459345">
                  <a:extLst>
                    <a:ext uri="{9D8B030D-6E8A-4147-A177-3AD203B41FA5}">
                      <a16:colId xmlns:a16="http://schemas.microsoft.com/office/drawing/2014/main" val="1348830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4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70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86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99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4546A"/>
                </a:solidFill>
                <a:ea typeface="+mj-lt"/>
                <a:cs typeface="+mj-lt"/>
              </a:rPr>
              <a:t>Comparing 2 Groups’ Means: t-Test</a:t>
            </a:r>
            <a:endParaRPr lang="en-US" dirty="0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6D50-76F1-4CE3-A427-20D03D47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5" name="Picture 8" descr="Text&#10;&#10;Description automatically generated">
            <a:extLst>
              <a:ext uri="{FF2B5EF4-FFF2-40B4-BE49-F238E27FC236}">
                <a16:creationId xmlns:a16="http://schemas.microsoft.com/office/drawing/2014/main" id="{CAF3A7C9-DDEF-4833-B199-34EAC5C4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68" y="2216413"/>
            <a:ext cx="3758565" cy="3493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013069-D9B3-4A03-B0C3-93E9B11B1C1B}"/>
                  </a:ext>
                </a:extLst>
              </p:cNvPr>
              <p:cNvSpPr txBox="1"/>
              <p:nvPr/>
            </p:nvSpPr>
            <p:spPr>
              <a:xfrm>
                <a:off x="4528545" y="2206680"/>
                <a:ext cx="7239289" cy="859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𝑑𝑖𝑓𝑓𝑒𝑟𝑒𝑛𝑐𝑒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𝑚𝑒𝑎𝑛𝑠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𝑝𝑜𝑜𝑙𝑒𝑑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𝑠𝑡𝑎𝑛𝑑𝑎𝑟𝑑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𝑒𝑟𝑟𝑜𝑟𝑠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𝑚𝑒𝑎𝑛𝑠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013069-D9B3-4A03-B0C3-93E9B11B1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45" y="2206680"/>
                <a:ext cx="7239289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9A2B3-AE23-45C6-B383-6F08F4BBDDC7}"/>
                  </a:ext>
                </a:extLst>
              </p:cNvPr>
              <p:cNvSpPr txBox="1"/>
              <p:nvPr/>
            </p:nvSpPr>
            <p:spPr>
              <a:xfrm>
                <a:off x="6599730" y="3888934"/>
                <a:ext cx="3209789" cy="1339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𝑉𝑎𝑟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𝑉𝑎𝑟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9A2B3-AE23-45C6-B383-6F08F4BB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730" y="3888934"/>
                <a:ext cx="3209789" cy="1339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9F7AC5-0D72-45B7-AF4A-7D8364E2F31E}"/>
              </a:ext>
            </a:extLst>
          </p:cNvPr>
          <p:cNvSpPr/>
          <p:nvPr/>
        </p:nvSpPr>
        <p:spPr>
          <a:xfrm>
            <a:off x="7813526" y="4907062"/>
            <a:ext cx="526243" cy="3210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A7486-4F71-4D62-9C89-72A4F928109E}"/>
              </a:ext>
            </a:extLst>
          </p:cNvPr>
          <p:cNvSpPr/>
          <p:nvPr/>
        </p:nvSpPr>
        <p:spPr>
          <a:xfrm>
            <a:off x="8811522" y="4898951"/>
            <a:ext cx="526243" cy="3210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3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497E6E0A81C4893CADEECA70F453D" ma:contentTypeVersion="8" ma:contentTypeDescription="Create a new document." ma:contentTypeScope="" ma:versionID="fd88f2293e4eaebb45b6005a93a83190">
  <xsd:schema xmlns:xsd="http://www.w3.org/2001/XMLSchema" xmlns:xs="http://www.w3.org/2001/XMLSchema" xmlns:p="http://schemas.microsoft.com/office/2006/metadata/properties" xmlns:ns2="adfe1713-2d6a-4167-a498-b72297d18d8a" targetNamespace="http://schemas.microsoft.com/office/2006/metadata/properties" ma:root="true" ma:fieldsID="057f33d2eb75d507b517623ef60a2e6d" ns2:_="">
    <xsd:import namespace="adfe1713-2d6a-4167-a498-b72297d18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e1713-2d6a-4167-a498-b72297d18d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D8E846-9668-4642-A218-E7BAAC83623A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adfe1713-2d6a-4167-a498-b72297d18d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6D6B52-4591-469B-9237-37402B64C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33F110-6805-40B5-8982-E7D0B473E498}">
  <ds:schemaRefs>
    <ds:schemaRef ds:uri="adfe1713-2d6a-4167-a498-b72297d18d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2712</Words>
  <Application>Microsoft Office PowerPoint</Application>
  <PresentationFormat>Widescreen</PresentationFormat>
  <Paragraphs>446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Century Gothic</vt:lpstr>
      <vt:lpstr>Comic Sans MS</vt:lpstr>
      <vt:lpstr>Consolas</vt:lpstr>
      <vt:lpstr>Courier New</vt:lpstr>
      <vt:lpstr>Freestyle Script</vt:lpstr>
      <vt:lpstr>Monotype Sorts</vt:lpstr>
      <vt:lpstr>Roboto</vt:lpstr>
      <vt:lpstr>Times New Roman</vt:lpstr>
      <vt:lpstr>Wingdings</vt:lpstr>
      <vt:lpstr>Office Theme</vt:lpstr>
      <vt:lpstr>ABI Summer 2021 Introduction to Statistics</vt:lpstr>
      <vt:lpstr>Group Assignment</vt:lpstr>
      <vt:lpstr>The Royal Guinea Pig Problem</vt:lpstr>
      <vt:lpstr>The Royal Guinea Pig Problem</vt:lpstr>
      <vt:lpstr>Comparing 2 Groups’ Means: t-Test</vt:lpstr>
      <vt:lpstr>Median, Mean and Variance</vt:lpstr>
      <vt:lpstr>Standard Deviation vs. Standard Error</vt:lpstr>
      <vt:lpstr>Standard Deviation vs. Standard Error</vt:lpstr>
      <vt:lpstr>Comparing 2 Groups’ Means: t-Test</vt:lpstr>
      <vt:lpstr>The Royal Guinea Pig Problem</vt:lpstr>
      <vt:lpstr>Two sample t-test assumptions</vt:lpstr>
      <vt:lpstr>Two sample t-test assumptions: check</vt:lpstr>
      <vt:lpstr>Checking t-test assumptions: (1) normality</vt:lpstr>
      <vt:lpstr>Checking t-test assumptions: (2)equal variances</vt:lpstr>
      <vt:lpstr>What if data is not Normally distributed?  </vt:lpstr>
      <vt:lpstr>What if data has outliers?</vt:lpstr>
      <vt:lpstr>Boxplot</vt:lpstr>
      <vt:lpstr>Analysis of Variance (ANOVA)</vt:lpstr>
      <vt:lpstr>POST HOC Pairwise Comparison</vt:lpstr>
      <vt:lpstr>POST HOC Pairwise Comparison</vt:lpstr>
      <vt:lpstr>What About the Diet?</vt:lpstr>
      <vt:lpstr>What Are Our Recommendations?</vt:lpstr>
      <vt:lpstr>The Royal Guinea Pig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 Summer 2021 Introduction to Biostatistics</dc:title>
  <dc:creator>Sargsyan, Davit [JRDUS]</dc:creator>
  <cp:lastModifiedBy>Sargsyan, Davit [JRDUS]</cp:lastModifiedBy>
  <cp:revision>56</cp:revision>
  <dcterms:created xsi:type="dcterms:W3CDTF">2021-06-28T19:10:37Z</dcterms:created>
  <dcterms:modified xsi:type="dcterms:W3CDTF">2021-07-13T21:09:25Z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0x010100F3C497E6E0A81C4893CADEECA70F453D</vt:lpwstr>
  </property>
</Properties>
</file>